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
      <p:font typeface="Roboto" panose="020B0604020202020204" charset="0"/>
      <p:regular r:id="rId18"/>
      <p:bold r:id="rId19"/>
      <p:italic r:id="rId20"/>
      <p:boldItalic r:id="rId21"/>
    </p:embeddedFont>
    <p:embeddedFont>
      <p:font typeface="Merriweather" panose="020B060402020202020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guide id="3" pos="2976">
          <p15:clr>
            <a:srgbClr val="9AA0A6"/>
          </p15:clr>
        </p15:guide>
        <p15:guide id="4" pos="3072">
          <p15:clr>
            <a:srgbClr val="9AA0A6"/>
          </p15:clr>
        </p15:guide>
        <p15:guide id="5" pos="3168">
          <p15:clr>
            <a:srgbClr val="9AA0A6"/>
          </p15:clr>
        </p15:guide>
        <p15:guide id="6" pos="3264">
          <p15:clr>
            <a:srgbClr val="9AA0A6"/>
          </p15:clr>
        </p15:guide>
        <p15:guide id="7" pos="3360">
          <p15:clr>
            <a:srgbClr val="9AA0A6"/>
          </p15:clr>
        </p15:guide>
        <p15:guide id="8" pos="3456">
          <p15:clr>
            <a:srgbClr val="9AA0A6"/>
          </p15:clr>
        </p15:guide>
        <p15:guide id="9" pos="3552">
          <p15:clr>
            <a:srgbClr val="9AA0A6"/>
          </p15:clr>
        </p15:guide>
        <p15:guide id="10" pos="3648">
          <p15:clr>
            <a:srgbClr val="9AA0A6"/>
          </p15:clr>
        </p15:guide>
        <p15:guide id="11" pos="3744">
          <p15:clr>
            <a:srgbClr val="9AA0A6"/>
          </p15:clr>
        </p15:guide>
        <p15:guide id="12" pos="3840">
          <p15:clr>
            <a:srgbClr val="9AA0A6"/>
          </p15:clr>
        </p15:guide>
        <p15:guide id="13" pos="3936">
          <p15:clr>
            <a:srgbClr val="9AA0A6"/>
          </p15:clr>
        </p15:guide>
        <p15:guide id="14" pos="4032">
          <p15:clr>
            <a:srgbClr val="9AA0A6"/>
          </p15:clr>
        </p15:guide>
        <p15:guide id="15" pos="4128">
          <p15:clr>
            <a:srgbClr val="9AA0A6"/>
          </p15:clr>
        </p15:guide>
        <p15:guide id="16" pos="4224">
          <p15:clr>
            <a:srgbClr val="9AA0A6"/>
          </p15:clr>
        </p15:guide>
        <p15:guide id="17" pos="4320">
          <p15:clr>
            <a:srgbClr val="9AA0A6"/>
          </p15:clr>
        </p15:guide>
        <p15:guide id="18" pos="4416">
          <p15:clr>
            <a:srgbClr val="9AA0A6"/>
          </p15:clr>
        </p15:guide>
        <p15:guide id="19" pos="4512">
          <p15:clr>
            <a:srgbClr val="9AA0A6"/>
          </p15:clr>
        </p15:guide>
        <p15:guide id="20" pos="4608">
          <p15:clr>
            <a:srgbClr val="9AA0A6"/>
          </p15:clr>
        </p15:guide>
        <p15:guide id="21" pos="4704">
          <p15:clr>
            <a:srgbClr val="9AA0A6"/>
          </p15:clr>
        </p15:guide>
        <p15:guide id="22" pos="4800">
          <p15:clr>
            <a:srgbClr val="9AA0A6"/>
          </p15:clr>
        </p15:guide>
        <p15:guide id="23" pos="4896">
          <p15:clr>
            <a:srgbClr val="9AA0A6"/>
          </p15:clr>
        </p15:guide>
        <p15:guide id="24" pos="4992">
          <p15:clr>
            <a:srgbClr val="9AA0A6"/>
          </p15:clr>
        </p15:guide>
        <p15:guide id="25" pos="5088">
          <p15:clr>
            <a:srgbClr val="9AA0A6"/>
          </p15:clr>
        </p15:guide>
        <p15:guide id="26" pos="5184">
          <p15:clr>
            <a:srgbClr val="9AA0A6"/>
          </p15:clr>
        </p15:guide>
        <p15:guide id="27" pos="5280">
          <p15:clr>
            <a:srgbClr val="9AA0A6"/>
          </p15:clr>
        </p15:guide>
        <p15:guide id="28" pos="5376">
          <p15:clr>
            <a:srgbClr val="9AA0A6"/>
          </p15:clr>
        </p15:guide>
        <p15:guide id="29" pos="5472">
          <p15:clr>
            <a:srgbClr val="9AA0A6"/>
          </p15:clr>
        </p15:guide>
        <p15:guide id="30" pos="5568">
          <p15:clr>
            <a:srgbClr val="9AA0A6"/>
          </p15:clr>
        </p15:guide>
        <p15:guide id="31" pos="5664">
          <p15:clr>
            <a:srgbClr val="9AA0A6"/>
          </p15:clr>
        </p15:guide>
        <p15:guide id="32" orient="horz" pos="1716">
          <p15:clr>
            <a:srgbClr val="9AA0A6"/>
          </p15:clr>
        </p15:guide>
        <p15:guide id="33" orient="horz" pos="1812">
          <p15:clr>
            <a:srgbClr val="9AA0A6"/>
          </p15:clr>
        </p15:guide>
        <p15:guide id="34" orient="horz" pos="1908">
          <p15:clr>
            <a:srgbClr val="9AA0A6"/>
          </p15:clr>
        </p15:guide>
        <p15:guide id="35" orient="horz" pos="2004">
          <p15:clr>
            <a:srgbClr val="9AA0A6"/>
          </p15:clr>
        </p15:guide>
        <p15:guide id="36" orient="horz" pos="2100">
          <p15:clr>
            <a:srgbClr val="9AA0A6"/>
          </p15:clr>
        </p15:guide>
        <p15:guide id="37" orient="horz" pos="2196">
          <p15:clr>
            <a:srgbClr val="9AA0A6"/>
          </p15:clr>
        </p15:guide>
        <p15:guide id="38" orient="horz" pos="2292">
          <p15:clr>
            <a:srgbClr val="9AA0A6"/>
          </p15:clr>
        </p15:guide>
        <p15:guide id="39" orient="horz" pos="2388">
          <p15:clr>
            <a:srgbClr val="9AA0A6"/>
          </p15:clr>
        </p15:guide>
        <p15:guide id="40" orient="horz" pos="2484">
          <p15:clr>
            <a:srgbClr val="9AA0A6"/>
          </p15:clr>
        </p15:guide>
        <p15:guide id="41" orient="horz" pos="2580">
          <p15:clr>
            <a:srgbClr val="9AA0A6"/>
          </p15:clr>
        </p15:guide>
        <p15:guide id="42" orient="horz" pos="2676">
          <p15:clr>
            <a:srgbClr val="9AA0A6"/>
          </p15:clr>
        </p15:guide>
        <p15:guide id="43" orient="horz" pos="2772">
          <p15:clr>
            <a:srgbClr val="9AA0A6"/>
          </p15:clr>
        </p15:guide>
        <p15:guide id="44" orient="horz" pos="2868">
          <p15:clr>
            <a:srgbClr val="9AA0A6"/>
          </p15:clr>
        </p15:guide>
        <p15:guide id="45" orient="horz" pos="2964">
          <p15:clr>
            <a:srgbClr val="9AA0A6"/>
          </p15:clr>
        </p15:guide>
        <p15:guide id="46" orient="horz" pos="3060">
          <p15:clr>
            <a:srgbClr val="9AA0A6"/>
          </p15:clr>
        </p15:guide>
        <p15:guide id="47" orient="horz" pos="315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AC57E51-ABCB-4F2C-AD1B-5C7840A0F715}">
  <a:tblStyle styleId="{DAC57E51-ABCB-4F2C-AD1B-5C7840A0F7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23" autoAdjust="0"/>
  </p:normalViewPr>
  <p:slideViewPr>
    <p:cSldViewPr snapToGrid="0">
      <p:cViewPr>
        <p:scale>
          <a:sx n="90" d="100"/>
          <a:sy n="90" d="100"/>
        </p:scale>
        <p:origin x="-58" y="-58"/>
      </p:cViewPr>
      <p:guideLst>
        <p:guide orient="horz" pos="1620"/>
        <p:guide orient="horz" pos="1716"/>
        <p:guide orient="horz" pos="1812"/>
        <p:guide orient="horz" pos="1908"/>
        <p:guide orient="horz" pos="2004"/>
        <p:guide orient="horz" pos="2100"/>
        <p:guide orient="horz" pos="2196"/>
        <p:guide orient="horz" pos="2292"/>
        <p:guide orient="horz" pos="2388"/>
        <p:guide orient="horz" pos="2484"/>
        <p:guide orient="horz" pos="2580"/>
        <p:guide orient="horz" pos="2676"/>
        <p:guide orient="horz" pos="2772"/>
        <p:guide orient="horz" pos="2868"/>
        <p:guide orient="horz" pos="2964"/>
        <p:guide orient="horz" pos="3060"/>
        <p:guide orient="horz" pos="3156"/>
        <p:guide pos="2880"/>
        <p:guide pos="2976"/>
        <p:guide pos="3072"/>
        <p:guide pos="3168"/>
        <p:guide pos="3264"/>
        <p:guide pos="3360"/>
        <p:guide pos="3456"/>
        <p:guide pos="3552"/>
        <p:guide pos="3648"/>
        <p:guide pos="3744"/>
        <p:guide pos="3840"/>
        <p:guide pos="3936"/>
        <p:guide pos="4032"/>
        <p:guide pos="4128"/>
        <p:guide pos="4224"/>
        <p:guide pos="4320"/>
        <p:guide pos="4416"/>
        <p:guide pos="4512"/>
        <p:guide pos="4608"/>
        <p:guide pos="4704"/>
        <p:guide pos="4800"/>
        <p:guide pos="4896"/>
        <p:guide pos="4992"/>
        <p:guide pos="5088"/>
        <p:guide pos="5184"/>
        <p:guide pos="5280"/>
        <p:guide pos="5376"/>
        <p:guide pos="5472"/>
        <p:guide pos="5568"/>
        <p:guide pos="5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816708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075417729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6075417729_0_8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lang="en-US" dirty="0" smtClean="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9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075417729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075417729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09332b3d4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609332b3d4_0_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00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075417729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6075417729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075417729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6075417729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spcBef>
                <a:spcPts val="600"/>
              </a:spcBef>
              <a:spcAft>
                <a:spcPts val="0"/>
              </a:spcAft>
              <a:buSzPts val="1200"/>
              <a:buFont typeface="Avenir"/>
              <a:buNone/>
            </a:pPr>
            <a:endParaRPr sz="1200" b="1" dirty="0">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00897ba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600897ba1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075417729_0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6075417729_0_2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PS Powerpoint Template" type="title">
  <p:cSld name="TITLE">
    <p:spTree>
      <p:nvGrpSpPr>
        <p:cNvPr id="1" name="Shape 9"/>
        <p:cNvGrpSpPr/>
        <p:nvPr/>
      </p:nvGrpSpPr>
      <p:grpSpPr>
        <a:xfrm>
          <a:off x="0" y="0"/>
          <a:ext cx="0" cy="0"/>
          <a:chOff x="0" y="0"/>
          <a:chExt cx="0" cy="0"/>
        </a:xfrm>
      </p:grpSpPr>
      <p:sp>
        <p:nvSpPr>
          <p:cNvPr id="10" name="Google Shape;10;p2"/>
          <p:cNvSpPr/>
          <p:nvPr/>
        </p:nvSpPr>
        <p:spPr>
          <a:xfrm>
            <a:off x="0" y="0"/>
            <a:ext cx="3044100" cy="5143500"/>
          </a:xfrm>
          <a:prstGeom prst="rect">
            <a:avLst/>
          </a:prstGeom>
          <a:solidFill>
            <a:srgbClr val="0210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3044100" y="0"/>
            <a:ext cx="6099900" cy="5143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679325" y="2753850"/>
            <a:ext cx="49038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4000"/>
              <a:buFont typeface="Avenir"/>
              <a:buNone/>
              <a:defRPr sz="4000">
                <a:solidFill>
                  <a:srgbClr val="FFFFFF"/>
                </a:solidFill>
                <a:latin typeface="Avenir"/>
                <a:ea typeface="Avenir"/>
                <a:cs typeface="Avenir"/>
                <a:sym typeface="Avenir"/>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cxnSp>
        <p:nvCxnSpPr>
          <p:cNvPr id="13" name="Google Shape;13;p2"/>
          <p:cNvCxnSpPr/>
          <p:nvPr/>
        </p:nvCxnSpPr>
        <p:spPr>
          <a:xfrm>
            <a:off x="3815840" y="4083900"/>
            <a:ext cx="695700" cy="0"/>
          </a:xfrm>
          <a:prstGeom prst="straightConnector1">
            <a:avLst/>
          </a:prstGeom>
          <a:noFill/>
          <a:ln w="38100" cap="flat" cmpd="sng">
            <a:solidFill>
              <a:srgbClr val="FFFFFF"/>
            </a:solidFill>
            <a:prstDash val="solid"/>
            <a:round/>
            <a:headEnd type="none" w="sm" len="sm"/>
            <a:tailEnd type="none" w="sm" len="sm"/>
          </a:ln>
        </p:spPr>
      </p:cxnSp>
      <p:pic>
        <p:nvPicPr>
          <p:cNvPr id="14" name="Google Shape;14;p2" descr="BPS Man.png"/>
          <p:cNvPicPr preferRelativeResize="0"/>
          <p:nvPr/>
        </p:nvPicPr>
        <p:blipFill rotWithShape="1">
          <a:blip r:embed="rId2">
            <a:alphaModFix/>
          </a:blip>
          <a:srcRect/>
          <a:stretch/>
        </p:blipFill>
        <p:spPr>
          <a:xfrm>
            <a:off x="-1207400" y="631201"/>
            <a:ext cx="5039125" cy="5039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ird - 2 columns right" type="twoColTx">
  <p:cSld name="TITLE_AND_TWO_COLUMNS">
    <p:spTree>
      <p:nvGrpSpPr>
        <p:cNvPr id="1" name="Shape 72"/>
        <p:cNvGrpSpPr/>
        <p:nvPr/>
      </p:nvGrpSpPr>
      <p:grpSpPr>
        <a:xfrm>
          <a:off x="0" y="0"/>
          <a:ext cx="0" cy="0"/>
          <a:chOff x="0" y="0"/>
          <a:chExt cx="0" cy="0"/>
        </a:xfrm>
      </p:grpSpPr>
      <p:sp>
        <p:nvSpPr>
          <p:cNvPr id="73" name="Google Shape;73;p11"/>
          <p:cNvSpPr/>
          <p:nvPr/>
        </p:nvSpPr>
        <p:spPr>
          <a:xfrm>
            <a:off x="0" y="0"/>
            <a:ext cx="3044100" cy="5143500"/>
          </a:xfrm>
          <a:prstGeom prst="rect">
            <a:avLst/>
          </a:prstGeom>
          <a:solidFill>
            <a:srgbClr val="00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1"/>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1"/>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1"/>
          <p:cNvSpPr txBox="1">
            <a:spLocks noGrp="1"/>
          </p:cNvSpPr>
          <p:nvPr>
            <p:ph type="title"/>
          </p:nvPr>
        </p:nvSpPr>
        <p:spPr>
          <a:xfrm>
            <a:off x="3468200" y="796375"/>
            <a:ext cx="5218800" cy="66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66CC"/>
              </a:buClr>
              <a:buSzPts val="2000"/>
              <a:buFont typeface="Avenir"/>
              <a:buNone/>
              <a:defRPr sz="2000">
                <a:solidFill>
                  <a:srgbClr val="0066CC"/>
                </a:solidFill>
                <a:latin typeface="Avenir"/>
                <a:ea typeface="Avenir"/>
                <a:cs typeface="Avenir"/>
                <a:sym typeface="Avenir"/>
              </a:defRPr>
            </a:lvl1pPr>
            <a:lvl2pPr lvl="1" algn="l">
              <a:lnSpc>
                <a:spcPct val="100000"/>
              </a:lnSpc>
              <a:spcBef>
                <a:spcPts val="0"/>
              </a:spcBef>
              <a:spcAft>
                <a:spcPts val="0"/>
              </a:spcAft>
              <a:buClr>
                <a:srgbClr val="0066CC"/>
              </a:buClr>
              <a:buSzPts val="1400"/>
              <a:buNone/>
              <a:defRPr>
                <a:solidFill>
                  <a:srgbClr val="0066CC"/>
                </a:solidFill>
              </a:defRPr>
            </a:lvl2pPr>
            <a:lvl3pPr lvl="2" algn="l">
              <a:lnSpc>
                <a:spcPct val="100000"/>
              </a:lnSpc>
              <a:spcBef>
                <a:spcPts val="0"/>
              </a:spcBef>
              <a:spcAft>
                <a:spcPts val="0"/>
              </a:spcAft>
              <a:buClr>
                <a:srgbClr val="0066CC"/>
              </a:buClr>
              <a:buSzPts val="1400"/>
              <a:buNone/>
              <a:defRPr>
                <a:solidFill>
                  <a:srgbClr val="0066CC"/>
                </a:solidFill>
              </a:defRPr>
            </a:lvl3pPr>
            <a:lvl4pPr lvl="3" algn="l">
              <a:lnSpc>
                <a:spcPct val="100000"/>
              </a:lnSpc>
              <a:spcBef>
                <a:spcPts val="0"/>
              </a:spcBef>
              <a:spcAft>
                <a:spcPts val="0"/>
              </a:spcAft>
              <a:buClr>
                <a:srgbClr val="0066CC"/>
              </a:buClr>
              <a:buSzPts val="1400"/>
              <a:buNone/>
              <a:defRPr>
                <a:solidFill>
                  <a:srgbClr val="0066CC"/>
                </a:solidFill>
              </a:defRPr>
            </a:lvl4pPr>
            <a:lvl5pPr lvl="4" algn="l">
              <a:lnSpc>
                <a:spcPct val="100000"/>
              </a:lnSpc>
              <a:spcBef>
                <a:spcPts val="0"/>
              </a:spcBef>
              <a:spcAft>
                <a:spcPts val="0"/>
              </a:spcAft>
              <a:buClr>
                <a:srgbClr val="0066CC"/>
              </a:buClr>
              <a:buSzPts val="1400"/>
              <a:buNone/>
              <a:defRPr>
                <a:solidFill>
                  <a:srgbClr val="0066CC"/>
                </a:solidFill>
              </a:defRPr>
            </a:lvl5pPr>
            <a:lvl6pPr lvl="5" algn="l">
              <a:lnSpc>
                <a:spcPct val="100000"/>
              </a:lnSpc>
              <a:spcBef>
                <a:spcPts val="0"/>
              </a:spcBef>
              <a:spcAft>
                <a:spcPts val="0"/>
              </a:spcAft>
              <a:buClr>
                <a:srgbClr val="0066CC"/>
              </a:buClr>
              <a:buSzPts val="1400"/>
              <a:buNone/>
              <a:defRPr>
                <a:solidFill>
                  <a:srgbClr val="0066CC"/>
                </a:solidFill>
              </a:defRPr>
            </a:lvl6pPr>
            <a:lvl7pPr lvl="6" algn="l">
              <a:lnSpc>
                <a:spcPct val="100000"/>
              </a:lnSpc>
              <a:spcBef>
                <a:spcPts val="0"/>
              </a:spcBef>
              <a:spcAft>
                <a:spcPts val="0"/>
              </a:spcAft>
              <a:buClr>
                <a:srgbClr val="0066CC"/>
              </a:buClr>
              <a:buSzPts val="1400"/>
              <a:buNone/>
              <a:defRPr>
                <a:solidFill>
                  <a:srgbClr val="0066CC"/>
                </a:solidFill>
              </a:defRPr>
            </a:lvl7pPr>
            <a:lvl8pPr lvl="7" algn="l">
              <a:lnSpc>
                <a:spcPct val="100000"/>
              </a:lnSpc>
              <a:spcBef>
                <a:spcPts val="0"/>
              </a:spcBef>
              <a:spcAft>
                <a:spcPts val="0"/>
              </a:spcAft>
              <a:buClr>
                <a:srgbClr val="0066CC"/>
              </a:buClr>
              <a:buSzPts val="1400"/>
              <a:buNone/>
              <a:defRPr>
                <a:solidFill>
                  <a:srgbClr val="0066CC"/>
                </a:solidFill>
              </a:defRPr>
            </a:lvl8pPr>
            <a:lvl9pPr lvl="8" algn="l">
              <a:lnSpc>
                <a:spcPct val="100000"/>
              </a:lnSpc>
              <a:spcBef>
                <a:spcPts val="0"/>
              </a:spcBef>
              <a:spcAft>
                <a:spcPts val="0"/>
              </a:spcAft>
              <a:buClr>
                <a:srgbClr val="0066CC"/>
              </a:buClr>
              <a:buSzPts val="1400"/>
              <a:buNone/>
              <a:defRPr>
                <a:solidFill>
                  <a:srgbClr val="0066CC"/>
                </a:solidFill>
              </a:defRPr>
            </a:lvl9pPr>
          </a:lstStyle>
          <a:p>
            <a:endParaRPr/>
          </a:p>
        </p:txBody>
      </p:sp>
      <p:sp>
        <p:nvSpPr>
          <p:cNvPr id="77" name="Google Shape;77;p11"/>
          <p:cNvSpPr txBox="1">
            <a:spLocks noGrp="1"/>
          </p:cNvSpPr>
          <p:nvPr>
            <p:ph type="body" idx="1"/>
          </p:nvPr>
        </p:nvSpPr>
        <p:spPr>
          <a:xfrm>
            <a:off x="3467825" y="1614875"/>
            <a:ext cx="2532900" cy="3158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0066CC"/>
              </a:buClr>
              <a:buSzPts val="1800"/>
              <a:buFont typeface="Avenir"/>
              <a:buChar char="▫"/>
              <a:defRPr>
                <a:solidFill>
                  <a:srgbClr val="0066CC"/>
                </a:solidFill>
                <a:latin typeface="Avenir"/>
                <a:ea typeface="Avenir"/>
                <a:cs typeface="Avenir"/>
                <a:sym typeface="Avenir"/>
              </a:defRPr>
            </a:lvl1pPr>
            <a:lvl2pPr marL="914400" lvl="1"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2pPr>
            <a:lvl3pPr marL="1371600" lvl="2"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3pPr>
            <a:lvl4pPr marL="1828800" lvl="3"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4pPr>
            <a:lvl5pPr marL="2286000" lvl="4"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5pPr>
            <a:lvl6pPr marL="2743200" lvl="5"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6pPr>
            <a:lvl7pPr marL="3200400" lvl="6"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7pPr>
            <a:lvl8pPr marL="3657600" lvl="7"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8pPr>
            <a:lvl9pPr marL="4114800" lvl="8"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9pPr>
          </a:lstStyle>
          <a:p>
            <a:endParaRPr/>
          </a:p>
        </p:txBody>
      </p:sp>
      <p:sp>
        <p:nvSpPr>
          <p:cNvPr id="78" name="Google Shape;78;p11"/>
          <p:cNvSpPr txBox="1">
            <a:spLocks noGrp="1"/>
          </p:cNvSpPr>
          <p:nvPr>
            <p:ph type="body" idx="2"/>
          </p:nvPr>
        </p:nvSpPr>
        <p:spPr>
          <a:xfrm>
            <a:off x="6153578" y="1614875"/>
            <a:ext cx="2532900" cy="3158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0066CC"/>
              </a:buClr>
              <a:buSzPts val="1800"/>
              <a:buFont typeface="Avenir"/>
              <a:buChar char="▫"/>
              <a:defRPr>
                <a:solidFill>
                  <a:srgbClr val="0066CC"/>
                </a:solidFill>
                <a:latin typeface="Avenir"/>
                <a:ea typeface="Avenir"/>
                <a:cs typeface="Avenir"/>
                <a:sym typeface="Avenir"/>
              </a:defRPr>
            </a:lvl1pPr>
            <a:lvl2pPr marL="914400" lvl="1"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2pPr>
            <a:lvl3pPr marL="1371600" lvl="2"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3pPr>
            <a:lvl4pPr marL="1828800" lvl="3"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4pPr>
            <a:lvl5pPr marL="2286000" lvl="4"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5pPr>
            <a:lvl6pPr marL="2743200" lvl="5"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6pPr>
            <a:lvl7pPr marL="3200400" lvl="6"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7pPr>
            <a:lvl8pPr marL="3657600" lvl="7"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8pPr>
            <a:lvl9pPr marL="4114800" lvl="8" indent="-342900" algn="l">
              <a:lnSpc>
                <a:spcPct val="100000"/>
              </a:lnSpc>
              <a:spcBef>
                <a:spcPts val="0"/>
              </a:spcBef>
              <a:spcAft>
                <a:spcPts val="0"/>
              </a:spcAft>
              <a:buClr>
                <a:srgbClr val="0066CC"/>
              </a:buClr>
              <a:buSzPts val="1800"/>
              <a:buFont typeface="Avenir"/>
              <a:buChar char="▫"/>
              <a:defRPr>
                <a:solidFill>
                  <a:srgbClr val="0066CC"/>
                </a:solidFill>
                <a:latin typeface="Avenir"/>
                <a:ea typeface="Avenir"/>
                <a:cs typeface="Avenir"/>
                <a:sym typeface="Avenir"/>
              </a:defRPr>
            </a:lvl9pPr>
          </a:lstStyle>
          <a:p>
            <a:endParaRPr/>
          </a:p>
        </p:txBody>
      </p:sp>
      <p:sp>
        <p:nvSpPr>
          <p:cNvPr id="79" name="Google Shape;79;p11"/>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
        <p:nvSpPr>
          <p:cNvPr id="80" name="Google Shape;80;p11"/>
          <p:cNvSpPr txBox="1">
            <a:spLocks noGrp="1"/>
          </p:cNvSpPr>
          <p:nvPr>
            <p:ph type="title" idx="3"/>
          </p:nvPr>
        </p:nvSpPr>
        <p:spPr>
          <a:xfrm>
            <a:off x="637150" y="72775"/>
            <a:ext cx="23142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Avenir"/>
              <a:buNone/>
              <a:defRPr sz="1200">
                <a:solidFill>
                  <a:schemeClr val="lt1"/>
                </a:solidFill>
                <a:latin typeface="Avenir"/>
                <a:ea typeface="Avenir"/>
                <a:cs typeface="Avenir"/>
                <a:sym typeface="Avenir"/>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1"/>
        <p:cNvGrpSpPr/>
        <p:nvPr/>
      </p:nvGrpSpPr>
      <p:grpSpPr>
        <a:xfrm>
          <a:off x="0" y="0"/>
          <a:ext cx="0" cy="0"/>
          <a:chOff x="0" y="0"/>
          <a:chExt cx="0" cy="0"/>
        </a:xfrm>
      </p:grpSpPr>
      <p:sp>
        <p:nvSpPr>
          <p:cNvPr id="82" name="Google Shape;82;p12"/>
          <p:cNvSpPr/>
          <p:nvPr/>
        </p:nvSpPr>
        <p:spPr>
          <a:xfrm>
            <a:off x="100" y="-5800"/>
            <a:ext cx="9144000" cy="5149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2"/>
          <p:cNvSpPr/>
          <p:nvPr/>
        </p:nvSpPr>
        <p:spPr>
          <a:xfrm>
            <a:off x="0" y="-5925"/>
            <a:ext cx="9144000" cy="5149500"/>
          </a:xfrm>
          <a:prstGeom prst="frame">
            <a:avLst>
              <a:gd name="adj1" fmla="val 5041"/>
            </a:avLst>
          </a:prstGeom>
          <a:solidFill>
            <a:srgbClr val="0210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4303650" y="0"/>
            <a:ext cx="536700" cy="886500"/>
          </a:xfrm>
          <a:prstGeom prst="rect">
            <a:avLst/>
          </a:prstGeom>
          <a:solidFill>
            <a:srgbClr val="FF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txBox="1"/>
          <p:nvPr/>
        </p:nvSpPr>
        <p:spPr>
          <a:xfrm>
            <a:off x="3593400" y="208667"/>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vi-VN" sz="6000" b="1" i="0" u="none" strike="noStrike" cap="none">
                <a:solidFill>
                  <a:schemeClr val="lt1"/>
                </a:solidFill>
                <a:latin typeface="Arial"/>
                <a:cs typeface="Arial"/>
                <a:sym typeface="Arial"/>
              </a:rPr>
              <a:t>“</a:t>
            </a:r>
            <a:endParaRPr lang="vi-VN" sz="6000" b="1" i="0" u="none" strike="noStrike" cap="none">
              <a:solidFill>
                <a:schemeClr val="lt1"/>
              </a:solidFill>
              <a:latin typeface="Arial"/>
              <a:ea typeface="Arial"/>
              <a:cs typeface="Arial"/>
              <a:sym typeface="Arial"/>
            </a:endParaRPr>
          </a:p>
        </p:txBody>
      </p:sp>
      <p:sp>
        <p:nvSpPr>
          <p:cNvPr id="86" name="Google Shape;86;p12"/>
          <p:cNvSpPr/>
          <p:nvPr/>
        </p:nvSpPr>
        <p:spPr>
          <a:xfrm>
            <a:off x="4303650" y="4607000"/>
            <a:ext cx="536700" cy="536700"/>
          </a:xfrm>
          <a:prstGeom prst="rect">
            <a:avLst/>
          </a:prstGeom>
          <a:solidFill>
            <a:srgbClr val="00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a:spLocks noGrp="1"/>
          </p:cNvSpPr>
          <p:nvPr>
            <p:ph type="body" idx="1"/>
          </p:nvPr>
        </p:nvSpPr>
        <p:spPr>
          <a:xfrm>
            <a:off x="1616475" y="1393325"/>
            <a:ext cx="5911200" cy="3003600"/>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600"/>
              </a:spcBef>
              <a:spcAft>
                <a:spcPts val="0"/>
              </a:spcAft>
              <a:buClr>
                <a:srgbClr val="FFFFFF"/>
              </a:buClr>
              <a:buSzPts val="3000"/>
              <a:buFont typeface="Avenir"/>
              <a:buChar char="▫"/>
              <a:defRPr sz="3000" b="1">
                <a:solidFill>
                  <a:srgbClr val="FFFFFF"/>
                </a:solidFill>
                <a:latin typeface="Avenir"/>
                <a:ea typeface="Avenir"/>
                <a:cs typeface="Avenir"/>
                <a:sym typeface="Avenir"/>
              </a:defRPr>
            </a:lvl1pPr>
            <a:lvl2pPr marL="914400" lvl="1"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2pPr>
            <a:lvl3pPr marL="1371600" lvl="2"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3pPr>
            <a:lvl4pPr marL="1828800" lvl="3"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4pPr>
            <a:lvl5pPr marL="2286000" lvl="4"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5pPr>
            <a:lvl6pPr marL="2743200" lvl="5"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6pPr>
            <a:lvl7pPr marL="3200400" lvl="6"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7pPr>
            <a:lvl8pPr marL="3657600" lvl="7"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8pPr>
            <a:lvl9pPr marL="4114800" lvl="8" indent="-419100" algn="ctr">
              <a:lnSpc>
                <a:spcPct val="100000"/>
              </a:lnSpc>
              <a:spcBef>
                <a:spcPts val="0"/>
              </a:spcBef>
              <a:spcAft>
                <a:spcPts val="0"/>
              </a:spcAft>
              <a:buClr>
                <a:srgbClr val="FFFFFF"/>
              </a:buClr>
              <a:buSzPts val="3000"/>
              <a:buFont typeface="Avenir"/>
              <a:buChar char="▫"/>
              <a:defRPr sz="3000" b="1">
                <a:solidFill>
                  <a:srgbClr val="FFFFFF"/>
                </a:solidFill>
                <a:latin typeface="Avenir"/>
                <a:ea typeface="Avenir"/>
                <a:cs typeface="Avenir"/>
                <a:sym typeface="Avenir"/>
              </a:defRPr>
            </a:lvl9pPr>
          </a:lstStyle>
          <a:p>
            <a:endParaRPr/>
          </a:p>
        </p:txBody>
      </p:sp>
      <p:sp>
        <p:nvSpPr>
          <p:cNvPr id="88" name="Google Shape;88;p12"/>
          <p:cNvSpPr txBox="1">
            <a:spLocks noGrp="1"/>
          </p:cNvSpPr>
          <p:nvPr>
            <p:ph type="sldNum" idx="12"/>
          </p:nvPr>
        </p:nvSpPr>
        <p:spPr>
          <a:xfrm>
            <a:off x="4303650" y="4607000"/>
            <a:ext cx="536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
        <p:nvSpPr>
          <p:cNvPr id="89" name="Google Shape;89;p12"/>
          <p:cNvSpPr txBox="1">
            <a:spLocks noGrp="1"/>
          </p:cNvSpPr>
          <p:nvPr>
            <p:ph type="title"/>
          </p:nvPr>
        </p:nvSpPr>
        <p:spPr>
          <a:xfrm>
            <a:off x="6445025" y="303625"/>
            <a:ext cx="2367300" cy="463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200"/>
              <a:buFont typeface="Avenir"/>
              <a:buNone/>
              <a:defRPr sz="1200">
                <a:solidFill>
                  <a:schemeClr val="lt1"/>
                </a:solidFill>
                <a:latin typeface="Avenir"/>
                <a:ea typeface="Avenir"/>
                <a:cs typeface="Avenir"/>
                <a:sym typeface="Avenir"/>
              </a:defRPr>
            </a:lvl1pPr>
            <a:lvl2pPr lvl="1" algn="r">
              <a:lnSpc>
                <a:spcPct val="100000"/>
              </a:lnSpc>
              <a:spcBef>
                <a:spcPts val="0"/>
              </a:spcBef>
              <a:spcAft>
                <a:spcPts val="0"/>
              </a:spcAft>
              <a:buClr>
                <a:schemeClr val="lt1"/>
              </a:buClr>
              <a:buSzPts val="1400"/>
              <a:buNone/>
              <a:defRPr>
                <a:solidFill>
                  <a:schemeClr val="lt1"/>
                </a:solidFill>
              </a:defRPr>
            </a:lvl2pPr>
            <a:lvl3pPr lvl="2" algn="r">
              <a:lnSpc>
                <a:spcPct val="100000"/>
              </a:lnSpc>
              <a:spcBef>
                <a:spcPts val="0"/>
              </a:spcBef>
              <a:spcAft>
                <a:spcPts val="0"/>
              </a:spcAft>
              <a:buClr>
                <a:schemeClr val="lt1"/>
              </a:buClr>
              <a:buSzPts val="1400"/>
              <a:buNone/>
              <a:defRPr>
                <a:solidFill>
                  <a:schemeClr val="lt1"/>
                </a:solidFill>
              </a:defRPr>
            </a:lvl3pPr>
            <a:lvl4pPr lvl="3" algn="r">
              <a:lnSpc>
                <a:spcPct val="100000"/>
              </a:lnSpc>
              <a:spcBef>
                <a:spcPts val="0"/>
              </a:spcBef>
              <a:spcAft>
                <a:spcPts val="0"/>
              </a:spcAft>
              <a:buClr>
                <a:schemeClr val="lt1"/>
              </a:buClr>
              <a:buSzPts val="1400"/>
              <a:buNone/>
              <a:defRPr>
                <a:solidFill>
                  <a:schemeClr val="lt1"/>
                </a:solidFill>
              </a:defRPr>
            </a:lvl4pPr>
            <a:lvl5pPr lvl="4" algn="r">
              <a:lnSpc>
                <a:spcPct val="100000"/>
              </a:lnSpc>
              <a:spcBef>
                <a:spcPts val="0"/>
              </a:spcBef>
              <a:spcAft>
                <a:spcPts val="0"/>
              </a:spcAft>
              <a:buClr>
                <a:schemeClr val="lt1"/>
              </a:buClr>
              <a:buSzPts val="1400"/>
              <a:buNone/>
              <a:defRPr>
                <a:solidFill>
                  <a:schemeClr val="lt1"/>
                </a:solidFill>
              </a:defRPr>
            </a:lvl5pPr>
            <a:lvl6pPr lvl="5" algn="r">
              <a:lnSpc>
                <a:spcPct val="100000"/>
              </a:lnSpc>
              <a:spcBef>
                <a:spcPts val="0"/>
              </a:spcBef>
              <a:spcAft>
                <a:spcPts val="0"/>
              </a:spcAft>
              <a:buClr>
                <a:schemeClr val="lt1"/>
              </a:buClr>
              <a:buSzPts val="1400"/>
              <a:buNone/>
              <a:defRPr>
                <a:solidFill>
                  <a:schemeClr val="lt1"/>
                </a:solidFill>
              </a:defRPr>
            </a:lvl6pPr>
            <a:lvl7pPr lvl="6" algn="r">
              <a:lnSpc>
                <a:spcPct val="100000"/>
              </a:lnSpc>
              <a:spcBef>
                <a:spcPts val="0"/>
              </a:spcBef>
              <a:spcAft>
                <a:spcPts val="0"/>
              </a:spcAft>
              <a:buClr>
                <a:schemeClr val="lt1"/>
              </a:buClr>
              <a:buSzPts val="1400"/>
              <a:buNone/>
              <a:defRPr>
                <a:solidFill>
                  <a:schemeClr val="lt1"/>
                </a:solidFill>
              </a:defRPr>
            </a:lvl7pPr>
            <a:lvl8pPr lvl="7" algn="r">
              <a:lnSpc>
                <a:spcPct val="100000"/>
              </a:lnSpc>
              <a:spcBef>
                <a:spcPts val="0"/>
              </a:spcBef>
              <a:spcAft>
                <a:spcPts val="0"/>
              </a:spcAft>
              <a:buClr>
                <a:schemeClr val="lt1"/>
              </a:buClr>
              <a:buSzPts val="1400"/>
              <a:buNone/>
              <a:defRPr>
                <a:solidFill>
                  <a:schemeClr val="lt1"/>
                </a:solidFill>
              </a:defRPr>
            </a:lvl8pPr>
            <a:lvl9pPr lvl="8" algn="r">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type="blank">
  <p:cSld name="BLANK">
    <p:spTree>
      <p:nvGrpSpPr>
        <p:cNvPr id="1" name="Shape 90"/>
        <p:cNvGrpSpPr/>
        <p:nvPr/>
      </p:nvGrpSpPr>
      <p:grpSpPr>
        <a:xfrm>
          <a:off x="0" y="0"/>
          <a:ext cx="0" cy="0"/>
          <a:chOff x="0" y="0"/>
          <a:chExt cx="0" cy="0"/>
        </a:xfrm>
      </p:grpSpPr>
      <p:sp>
        <p:nvSpPr>
          <p:cNvPr id="91" name="Google Shape;91;p13"/>
          <p:cNvSpPr/>
          <p:nvPr/>
        </p:nvSpPr>
        <p:spPr>
          <a:xfrm>
            <a:off x="100" y="-5800"/>
            <a:ext cx="9144000" cy="5149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p:nvPr/>
        </p:nvSpPr>
        <p:spPr>
          <a:xfrm>
            <a:off x="0" y="-5925"/>
            <a:ext cx="9144000" cy="5149500"/>
          </a:xfrm>
          <a:prstGeom prst="frame">
            <a:avLst>
              <a:gd name="adj1" fmla="val 5041"/>
            </a:avLst>
          </a:prstGeom>
          <a:solidFill>
            <a:srgbClr val="00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a:off x="4303650" y="4607000"/>
            <a:ext cx="536700" cy="536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txBox="1">
            <a:spLocks noGrp="1"/>
          </p:cNvSpPr>
          <p:nvPr>
            <p:ph type="sldNum" idx="12"/>
          </p:nvPr>
        </p:nvSpPr>
        <p:spPr>
          <a:xfrm>
            <a:off x="4303575" y="4606750"/>
            <a:ext cx="536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PS Powerpoint Template 1">
  <p:cSld name="TITLE_2">
    <p:spTree>
      <p:nvGrpSpPr>
        <p:cNvPr id="1" name="Shape 95"/>
        <p:cNvGrpSpPr/>
        <p:nvPr/>
      </p:nvGrpSpPr>
      <p:grpSpPr>
        <a:xfrm>
          <a:off x="0" y="0"/>
          <a:ext cx="0" cy="0"/>
          <a:chOff x="0" y="0"/>
          <a:chExt cx="0" cy="0"/>
        </a:xfrm>
      </p:grpSpPr>
      <p:sp>
        <p:nvSpPr>
          <p:cNvPr id="96" name="Google Shape;96;p14"/>
          <p:cNvSpPr/>
          <p:nvPr/>
        </p:nvSpPr>
        <p:spPr>
          <a:xfrm>
            <a:off x="0" y="0"/>
            <a:ext cx="3044100" cy="5143500"/>
          </a:xfrm>
          <a:prstGeom prst="rect">
            <a:avLst/>
          </a:prstGeom>
          <a:solidFill>
            <a:srgbClr val="FF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4"/>
          <p:cNvSpPr/>
          <p:nvPr/>
        </p:nvSpPr>
        <p:spPr>
          <a:xfrm>
            <a:off x="3044100" y="0"/>
            <a:ext cx="6099900" cy="5143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4"/>
          <p:cNvSpPr txBox="1">
            <a:spLocks noGrp="1"/>
          </p:cNvSpPr>
          <p:nvPr>
            <p:ph type="ctrTitle"/>
          </p:nvPr>
        </p:nvSpPr>
        <p:spPr>
          <a:xfrm>
            <a:off x="3679325" y="2753850"/>
            <a:ext cx="49038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4000"/>
              <a:buFont typeface="Avenir"/>
              <a:buNone/>
              <a:defRPr sz="4000">
                <a:solidFill>
                  <a:srgbClr val="FFFFFF"/>
                </a:solidFill>
                <a:latin typeface="Avenir"/>
                <a:ea typeface="Avenir"/>
                <a:cs typeface="Avenir"/>
                <a:sym typeface="Avenir"/>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99" name="Google Shape;99;p14"/>
          <p:cNvSpPr/>
          <p:nvPr/>
        </p:nvSpPr>
        <p:spPr>
          <a:xfrm>
            <a:off x="1747200" y="2787000"/>
            <a:ext cx="1296900" cy="129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alf - Text right" type="tx">
  <p:cSld name="TITLE_AND_BODY">
    <p:spTree>
      <p:nvGrpSpPr>
        <p:cNvPr id="1" name="Shape 100"/>
        <p:cNvGrpSpPr/>
        <p:nvPr/>
      </p:nvGrpSpPr>
      <p:grpSpPr>
        <a:xfrm>
          <a:off x="0" y="0"/>
          <a:ext cx="0" cy="0"/>
          <a:chOff x="0" y="0"/>
          <a:chExt cx="0" cy="0"/>
        </a:xfrm>
      </p:grpSpPr>
      <p:sp>
        <p:nvSpPr>
          <p:cNvPr id="101" name="Google Shape;101;p15"/>
          <p:cNvSpPr/>
          <p:nvPr/>
        </p:nvSpPr>
        <p:spPr>
          <a:xfrm>
            <a:off x="0" y="0"/>
            <a:ext cx="4572000" cy="5143500"/>
          </a:xfrm>
          <a:prstGeom prst="rect">
            <a:avLst/>
          </a:prstGeom>
          <a:solidFill>
            <a:srgbClr val="FF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5"/>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5"/>
          <p:cNvSpPr txBox="1">
            <a:spLocks noGrp="1"/>
          </p:cNvSpPr>
          <p:nvPr>
            <p:ph type="title"/>
          </p:nvPr>
        </p:nvSpPr>
        <p:spPr>
          <a:xfrm>
            <a:off x="4994225" y="693650"/>
            <a:ext cx="3692400" cy="76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66CC"/>
              </a:buClr>
              <a:buSzPts val="2000"/>
              <a:buFont typeface="Avenir"/>
              <a:buNone/>
              <a:defRPr sz="2000">
                <a:solidFill>
                  <a:srgbClr val="0066CC"/>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4994225" y="1585101"/>
            <a:ext cx="3692400" cy="3340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000033"/>
              </a:buClr>
              <a:buSzPts val="1800"/>
              <a:buFont typeface="Avenir"/>
              <a:buChar char="▫"/>
              <a:defRPr>
                <a:solidFill>
                  <a:srgbClr val="000033"/>
                </a:solidFill>
                <a:latin typeface="Avenir"/>
                <a:ea typeface="Avenir"/>
                <a:cs typeface="Avenir"/>
                <a:sym typeface="Avenir"/>
              </a:defRPr>
            </a:lvl1pPr>
            <a:lvl2pPr marL="914400" lvl="1"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2pPr>
            <a:lvl3pPr marL="1371600" lvl="2"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3pPr>
            <a:lvl4pPr marL="1828800" lvl="3"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4pPr>
            <a:lvl5pPr marL="2286000" lvl="4"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5pPr>
            <a:lvl6pPr marL="2743200" lvl="5"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6pPr>
            <a:lvl7pPr marL="3200400" lvl="6"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7pPr>
            <a:lvl8pPr marL="3657600" lvl="7"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8pPr>
            <a:lvl9pPr marL="4114800" lvl="8"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9pPr>
          </a:lstStyle>
          <a:p>
            <a:endParaRPr/>
          </a:p>
        </p:txBody>
      </p:sp>
      <p:sp>
        <p:nvSpPr>
          <p:cNvPr id="105" name="Google Shape;105;p15"/>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5"/>
          <p:cNvSpPr txBox="1">
            <a:spLocks noGrp="1"/>
          </p:cNvSpPr>
          <p:nvPr>
            <p:ph type="sldNum" idx="12"/>
          </p:nvPr>
        </p:nvSpPr>
        <p:spPr>
          <a:xfrm>
            <a:off x="-6000" y="0"/>
            <a:ext cx="548700" cy="536700"/>
          </a:xfrm>
          <a:prstGeom prst="rect">
            <a:avLst/>
          </a:prstGeom>
          <a:solidFill>
            <a:srgbClr val="0066CC"/>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white)" type="titleOnly">
  <p:cSld name="TITLE_ONLY">
    <p:spTree>
      <p:nvGrpSpPr>
        <p:cNvPr id="1" name="Shape 107"/>
        <p:cNvGrpSpPr/>
        <p:nvPr/>
      </p:nvGrpSpPr>
      <p:grpSpPr>
        <a:xfrm>
          <a:off x="0" y="0"/>
          <a:ext cx="0" cy="0"/>
          <a:chOff x="0" y="0"/>
          <a:chExt cx="0" cy="0"/>
        </a:xfrm>
      </p:grpSpPr>
      <p:sp>
        <p:nvSpPr>
          <p:cNvPr id="108" name="Google Shape;108;p16"/>
          <p:cNvSpPr/>
          <p:nvPr/>
        </p:nvSpPr>
        <p:spPr>
          <a:xfrm>
            <a:off x="0" y="0"/>
            <a:ext cx="3044100" cy="5143500"/>
          </a:xfrm>
          <a:prstGeom prst="rect">
            <a:avLst/>
          </a:prstGeom>
          <a:solidFill>
            <a:srgbClr val="FF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6"/>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6"/>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6"/>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33"/>
              </a:buClr>
              <a:buSzPts val="1600"/>
              <a:buFont typeface="Avenir"/>
              <a:buNone/>
              <a:defRPr sz="16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6000" y="0"/>
            <a:ext cx="548700" cy="536700"/>
          </a:xfrm>
          <a:prstGeom prst="rect">
            <a:avLst/>
          </a:prstGeom>
          <a:solidFill>
            <a:srgbClr val="0066CC"/>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white) 1">
  <p:cSld name="TITLE_ONLY_2">
    <p:spTree>
      <p:nvGrpSpPr>
        <p:cNvPr id="1" name="Shape 113"/>
        <p:cNvGrpSpPr/>
        <p:nvPr/>
      </p:nvGrpSpPr>
      <p:grpSpPr>
        <a:xfrm>
          <a:off x="0" y="0"/>
          <a:ext cx="0" cy="0"/>
          <a:chOff x="0" y="0"/>
          <a:chExt cx="0" cy="0"/>
        </a:xfrm>
      </p:grpSpPr>
      <p:sp>
        <p:nvSpPr>
          <p:cNvPr id="114" name="Google Shape;114;p17"/>
          <p:cNvSpPr/>
          <p:nvPr/>
        </p:nvSpPr>
        <p:spPr>
          <a:xfrm>
            <a:off x="0" y="0"/>
            <a:ext cx="3044100" cy="5143500"/>
          </a:xfrm>
          <a:prstGeom prst="rect">
            <a:avLst/>
          </a:prstGeom>
          <a:solidFill>
            <a:srgbClr val="006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7"/>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7"/>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7"/>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7"/>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
        <p:nvSpPr>
          <p:cNvPr id="119" name="Google Shape;119;p17"/>
          <p:cNvSpPr txBox="1">
            <a:spLocks noGrp="1"/>
          </p:cNvSpPr>
          <p:nvPr>
            <p:ph type="title" idx="2"/>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Avenir"/>
              <a:buNone/>
              <a:defRPr sz="1200">
                <a:solidFill>
                  <a:schemeClr val="lt1"/>
                </a:solidFill>
                <a:latin typeface="Avenir"/>
                <a:ea typeface="Avenir"/>
                <a:cs typeface="Avenir"/>
                <a:sym typeface="Avenir"/>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18"/>
          <p:cNvSpPr/>
          <p:nvPr/>
        </p:nvSpPr>
        <p:spPr>
          <a:xfrm>
            <a:off x="100" y="-5800"/>
            <a:ext cx="9144000" cy="5149500"/>
          </a:xfrm>
          <a:prstGeom prst="rect">
            <a:avLst/>
          </a:prstGeom>
          <a:solidFill>
            <a:srgbClr val="FF6600">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8"/>
          <p:cNvSpPr/>
          <p:nvPr/>
        </p:nvSpPr>
        <p:spPr>
          <a:xfrm>
            <a:off x="0" y="-5925"/>
            <a:ext cx="9144000" cy="5149500"/>
          </a:xfrm>
          <a:prstGeom prst="frame">
            <a:avLst>
              <a:gd name="adj1" fmla="val 5041"/>
            </a:avLst>
          </a:prstGeom>
          <a:solidFill>
            <a:srgbClr val="006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8"/>
          <p:cNvSpPr/>
          <p:nvPr/>
        </p:nvSpPr>
        <p:spPr>
          <a:xfrm>
            <a:off x="4303650" y="4607000"/>
            <a:ext cx="536700" cy="5367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8"/>
          <p:cNvSpPr txBox="1">
            <a:spLocks noGrp="1"/>
          </p:cNvSpPr>
          <p:nvPr>
            <p:ph type="body" idx="1"/>
          </p:nvPr>
        </p:nvSpPr>
        <p:spPr>
          <a:xfrm>
            <a:off x="457200" y="41015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Clr>
                <a:srgbClr val="000033"/>
              </a:buClr>
              <a:buSzPts val="1200"/>
              <a:buFont typeface="Avenir"/>
              <a:buNone/>
              <a:defRPr sz="1200" b="1">
                <a:solidFill>
                  <a:srgbClr val="000033"/>
                </a:solidFill>
                <a:latin typeface="Avenir"/>
                <a:ea typeface="Avenir"/>
                <a:cs typeface="Avenir"/>
                <a:sym typeface="Avenir"/>
              </a:defRPr>
            </a:lvl1pPr>
          </a:lstStyle>
          <a:p>
            <a:endParaRPr/>
          </a:p>
        </p:txBody>
      </p:sp>
      <p:sp>
        <p:nvSpPr>
          <p:cNvPr id="125" name="Google Shape;125;p18"/>
          <p:cNvSpPr txBox="1">
            <a:spLocks noGrp="1"/>
          </p:cNvSpPr>
          <p:nvPr>
            <p:ph type="sldNum" idx="12"/>
          </p:nvPr>
        </p:nvSpPr>
        <p:spPr>
          <a:xfrm>
            <a:off x="4303575" y="4606750"/>
            <a:ext cx="536700" cy="536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bright)">
  <p:cSld name="BLANK_1">
    <p:spTree>
      <p:nvGrpSpPr>
        <p:cNvPr id="1" name="Shape 126"/>
        <p:cNvGrpSpPr/>
        <p:nvPr/>
      </p:nvGrpSpPr>
      <p:grpSpPr>
        <a:xfrm>
          <a:off x="0" y="0"/>
          <a:ext cx="0" cy="0"/>
          <a:chOff x="0" y="0"/>
          <a:chExt cx="0" cy="0"/>
        </a:xfrm>
      </p:grpSpPr>
      <p:sp>
        <p:nvSpPr>
          <p:cNvPr id="127" name="Google Shape;127;p19"/>
          <p:cNvSpPr/>
          <p:nvPr/>
        </p:nvSpPr>
        <p:spPr>
          <a:xfrm>
            <a:off x="100" y="-5800"/>
            <a:ext cx="9144000" cy="5149500"/>
          </a:xfrm>
          <a:prstGeom prst="rect">
            <a:avLst/>
          </a:prstGeom>
          <a:solidFill>
            <a:srgbClr val="FF6600">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9"/>
          <p:cNvSpPr/>
          <p:nvPr/>
        </p:nvSpPr>
        <p:spPr>
          <a:xfrm>
            <a:off x="0" y="-5925"/>
            <a:ext cx="9144000" cy="5149500"/>
          </a:xfrm>
          <a:prstGeom prst="frame">
            <a:avLst>
              <a:gd name="adj1" fmla="val 5041"/>
            </a:avLst>
          </a:prstGeom>
          <a:solidFill>
            <a:srgbClr val="006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9"/>
          <p:cNvSpPr/>
          <p:nvPr/>
        </p:nvSpPr>
        <p:spPr>
          <a:xfrm>
            <a:off x="4303650" y="4607000"/>
            <a:ext cx="536700" cy="536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9"/>
          <p:cNvSpPr txBox="1">
            <a:spLocks noGrp="1"/>
          </p:cNvSpPr>
          <p:nvPr>
            <p:ph type="sldNum" idx="12"/>
          </p:nvPr>
        </p:nvSpPr>
        <p:spPr>
          <a:xfrm>
            <a:off x="4303575" y="4606750"/>
            <a:ext cx="536700" cy="536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000033"/>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dark) 1">
  <p:cSld name="BLANK_2">
    <p:spTree>
      <p:nvGrpSpPr>
        <p:cNvPr id="1" name="Shape 15"/>
        <p:cNvGrpSpPr/>
        <p:nvPr/>
      </p:nvGrpSpPr>
      <p:grpSpPr>
        <a:xfrm>
          <a:off x="0" y="0"/>
          <a:ext cx="0" cy="0"/>
          <a:chOff x="0" y="0"/>
          <a:chExt cx="0" cy="0"/>
        </a:xfrm>
      </p:grpSpPr>
      <p:sp>
        <p:nvSpPr>
          <p:cNvPr id="16" name="Google Shape;16;p3"/>
          <p:cNvSpPr/>
          <p:nvPr/>
        </p:nvSpPr>
        <p:spPr>
          <a:xfrm>
            <a:off x="100" y="-5800"/>
            <a:ext cx="9144000" cy="5149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0" y="-5925"/>
            <a:ext cx="9144000" cy="5149500"/>
          </a:xfrm>
          <a:prstGeom prst="frame">
            <a:avLst>
              <a:gd name="adj1" fmla="val 5041"/>
            </a:avLst>
          </a:prstGeom>
          <a:solidFill>
            <a:srgbClr val="00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3" descr="BPS Man.png"/>
          <p:cNvPicPr preferRelativeResize="0"/>
          <p:nvPr/>
        </p:nvPicPr>
        <p:blipFill rotWithShape="1">
          <a:blip r:embed="rId2">
            <a:alphaModFix/>
          </a:blip>
          <a:srcRect/>
          <a:stretch/>
        </p:blipFill>
        <p:spPr>
          <a:xfrm>
            <a:off x="4042224" y="3628449"/>
            <a:ext cx="1059750" cy="10597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hite)">
  <p:cSld name="BLANK_1_1">
    <p:spTree>
      <p:nvGrpSpPr>
        <p:cNvPr id="1" name="Shape 19"/>
        <p:cNvGrpSpPr/>
        <p:nvPr/>
      </p:nvGrpSpPr>
      <p:grpSpPr>
        <a:xfrm>
          <a:off x="0" y="0"/>
          <a:ext cx="0" cy="0"/>
          <a:chOff x="0" y="0"/>
          <a:chExt cx="0" cy="0"/>
        </a:xfrm>
      </p:grpSpPr>
      <p:sp>
        <p:nvSpPr>
          <p:cNvPr id="20" name="Google Shape;20;p4"/>
          <p:cNvSpPr/>
          <p:nvPr/>
        </p:nvSpPr>
        <p:spPr>
          <a:xfrm>
            <a:off x="0" y="-5925"/>
            <a:ext cx="9144000" cy="5149500"/>
          </a:xfrm>
          <a:prstGeom prst="frame">
            <a:avLst>
              <a:gd name="adj1" fmla="val 5041"/>
            </a:avLst>
          </a:prstGeom>
          <a:solidFill>
            <a:srgbClr val="006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ird - 2 columns left">
  <p:cSld name="TITLE_AND_TWO_COLUMNS_2">
    <p:spTree>
      <p:nvGrpSpPr>
        <p:cNvPr id="1" name="Shape 21"/>
        <p:cNvGrpSpPr/>
        <p:nvPr/>
      </p:nvGrpSpPr>
      <p:grpSpPr>
        <a:xfrm>
          <a:off x="0" y="0"/>
          <a:ext cx="0" cy="0"/>
          <a:chOff x="0" y="0"/>
          <a:chExt cx="0" cy="0"/>
        </a:xfrm>
      </p:grpSpPr>
      <p:sp>
        <p:nvSpPr>
          <p:cNvPr id="22" name="Google Shape;22;p5"/>
          <p:cNvSpPr/>
          <p:nvPr/>
        </p:nvSpPr>
        <p:spPr>
          <a:xfrm flipH="1">
            <a:off x="6099775" y="0"/>
            <a:ext cx="3044100" cy="5143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5"/>
          <p:cNvSpPr/>
          <p:nvPr/>
        </p:nvSpPr>
        <p:spPr>
          <a:xfrm flipH="1">
            <a:off x="0" y="0"/>
            <a:ext cx="60999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
          <p:cNvSpPr/>
          <p:nvPr/>
        </p:nvSpPr>
        <p:spPr>
          <a:xfrm>
            <a:off x="0" y="0"/>
            <a:ext cx="536700" cy="536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33"/>
              </a:buClr>
              <a:buSzPts val="2000"/>
              <a:buFont typeface="Avenir"/>
              <a:buNone/>
              <a:defRPr sz="20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434331" y="1614875"/>
            <a:ext cx="2532900" cy="31587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Clr>
                <a:srgbClr val="000033"/>
              </a:buClr>
              <a:buSzPts val="1600"/>
              <a:buFont typeface="Avenir"/>
              <a:buChar char="▫"/>
              <a:defRPr sz="1600">
                <a:solidFill>
                  <a:srgbClr val="000033"/>
                </a:solidFill>
                <a:latin typeface="Avenir"/>
                <a:ea typeface="Avenir"/>
                <a:cs typeface="Avenir"/>
                <a:sym typeface="Avenir"/>
              </a:defRPr>
            </a:lvl1pPr>
            <a:lvl2pPr marL="914400" lvl="1"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2pPr>
            <a:lvl3pPr marL="1371600" lvl="2"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3pPr>
            <a:lvl4pPr marL="1828800" lvl="3"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4pPr>
            <a:lvl5pPr marL="2286000" lvl="4"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5pPr>
            <a:lvl6pPr marL="2743200" lvl="5"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6pPr>
            <a:lvl7pPr marL="3200400" lvl="6"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7pPr>
            <a:lvl8pPr marL="3657600" lvl="7"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8pPr>
            <a:lvl9pPr marL="4114800" lvl="8" indent="-330200" algn="l">
              <a:lnSpc>
                <a:spcPct val="100000"/>
              </a:lnSpc>
              <a:spcBef>
                <a:spcPts val="0"/>
              </a:spcBef>
              <a:spcAft>
                <a:spcPts val="0"/>
              </a:spcAft>
              <a:buClr>
                <a:srgbClr val="000033"/>
              </a:buClr>
              <a:buSzPts val="1600"/>
              <a:buFont typeface="Avenir"/>
              <a:buChar char="▫"/>
              <a:defRPr sz="1600">
                <a:solidFill>
                  <a:srgbClr val="000033"/>
                </a:solidFill>
                <a:latin typeface="Avenir"/>
                <a:ea typeface="Avenir"/>
                <a:cs typeface="Avenir"/>
                <a:sym typeface="Avenir"/>
              </a:defRPr>
            </a:lvl9pPr>
          </a:lstStyle>
          <a:p>
            <a:endParaRPr/>
          </a:p>
        </p:txBody>
      </p:sp>
      <p:sp>
        <p:nvSpPr>
          <p:cNvPr id="27" name="Google Shape;27;p5"/>
          <p:cNvSpPr txBox="1">
            <a:spLocks noGrp="1"/>
          </p:cNvSpPr>
          <p:nvPr>
            <p:ph type="body" idx="2"/>
          </p:nvPr>
        </p:nvSpPr>
        <p:spPr>
          <a:xfrm>
            <a:off x="3120084"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rgbClr val="000033"/>
              </a:buClr>
              <a:buSzPts val="1400"/>
              <a:buFont typeface="Avenir"/>
              <a:buChar char="▫"/>
              <a:defRPr sz="1400">
                <a:solidFill>
                  <a:srgbClr val="000033"/>
                </a:solidFill>
                <a:latin typeface="Avenir"/>
                <a:ea typeface="Avenir"/>
                <a:cs typeface="Avenir"/>
                <a:sym typeface="Avenir"/>
              </a:defRPr>
            </a:lvl1pPr>
            <a:lvl2pPr marL="914400" lvl="1"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2pPr>
            <a:lvl3pPr marL="1371600" lvl="2"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3pPr>
            <a:lvl4pPr marL="1828800" lvl="3"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4pPr>
            <a:lvl5pPr marL="2286000" lvl="4"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5pPr>
            <a:lvl6pPr marL="2743200" lvl="5"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6pPr>
            <a:lvl7pPr marL="3200400" lvl="6"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7pPr>
            <a:lvl8pPr marL="3657600" lvl="7"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8pPr>
            <a:lvl9pPr marL="4114800" lvl="8" indent="-317500" algn="l">
              <a:lnSpc>
                <a:spcPct val="100000"/>
              </a:lnSpc>
              <a:spcBef>
                <a:spcPts val="0"/>
              </a:spcBef>
              <a:spcAft>
                <a:spcPts val="0"/>
              </a:spcAft>
              <a:buClr>
                <a:srgbClr val="000033"/>
              </a:buClr>
              <a:buSzPts val="1400"/>
              <a:buFont typeface="Avenir"/>
              <a:buChar char="▫"/>
              <a:defRPr sz="1400">
                <a:solidFill>
                  <a:srgbClr val="000033"/>
                </a:solidFill>
                <a:latin typeface="Avenir"/>
                <a:ea typeface="Avenir"/>
                <a:cs typeface="Avenir"/>
                <a:sym typeface="Avenir"/>
              </a:defRPr>
            </a:lvl9pPr>
          </a:lstStyle>
          <a:p>
            <a:endParaRPr/>
          </a:p>
        </p:txBody>
      </p:sp>
      <p:sp>
        <p:nvSpPr>
          <p:cNvPr id="28" name="Google Shape;28;p5"/>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cxnSp>
        <p:nvCxnSpPr>
          <p:cNvPr id="29" name="Google Shape;29;p5"/>
          <p:cNvCxnSpPr/>
          <p:nvPr/>
        </p:nvCxnSpPr>
        <p:spPr>
          <a:xfrm>
            <a:off x="545293" y="1519975"/>
            <a:ext cx="452400" cy="0"/>
          </a:xfrm>
          <a:prstGeom prst="straightConnector1">
            <a:avLst/>
          </a:prstGeom>
          <a:noFill/>
          <a:ln w="28575" cap="flat" cmpd="sng">
            <a:solidFill>
              <a:srgbClr val="000033"/>
            </a:solidFill>
            <a:prstDash val="solid"/>
            <a:round/>
            <a:headEnd type="none" w="sm" len="sm"/>
            <a:tailEnd type="none" w="sm" len="sm"/>
          </a:ln>
        </p:spPr>
      </p:cxnSp>
      <p:sp>
        <p:nvSpPr>
          <p:cNvPr id="30" name="Google Shape;30;p5"/>
          <p:cNvSpPr txBox="1">
            <a:spLocks noGrp="1"/>
          </p:cNvSpPr>
          <p:nvPr>
            <p:ph type="title" idx="3"/>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33"/>
              </a:buClr>
              <a:buSzPts val="1200"/>
              <a:buFont typeface="Avenir"/>
              <a:buNone/>
              <a:defRPr sz="12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1"/>
        <p:cNvGrpSpPr/>
        <p:nvPr/>
      </p:nvGrpSpPr>
      <p:grpSpPr>
        <a:xfrm>
          <a:off x="0" y="0"/>
          <a:ext cx="0" cy="0"/>
          <a:chOff x="0" y="0"/>
          <a:chExt cx="0" cy="0"/>
        </a:xfrm>
      </p:grpSpPr>
      <p:sp>
        <p:nvSpPr>
          <p:cNvPr id="32" name="Google Shape;32;p6"/>
          <p:cNvSpPr/>
          <p:nvPr/>
        </p:nvSpPr>
        <p:spPr>
          <a:xfrm>
            <a:off x="0" y="0"/>
            <a:ext cx="30441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3043975" y="0"/>
            <a:ext cx="6099900" cy="5143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0" y="0"/>
            <a:ext cx="536700" cy="536700"/>
          </a:xfrm>
          <a:prstGeom prst="rect">
            <a:avLst/>
          </a:prstGeom>
          <a:solidFill>
            <a:srgbClr val="FFA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33"/>
              </a:buClr>
              <a:buSzPts val="1600"/>
              <a:buFont typeface="Avenir"/>
              <a:buNone/>
              <a:defRPr sz="16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sp>
        <p:nvSpPr>
          <p:cNvPr id="37" name="Google Shape;37;p6"/>
          <p:cNvSpPr txBox="1">
            <a:spLocks noGrp="1"/>
          </p:cNvSpPr>
          <p:nvPr>
            <p:ph type="title" idx="2"/>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33"/>
              </a:buClr>
              <a:buSzPts val="1200"/>
              <a:buFont typeface="Avenir"/>
              <a:buNone/>
              <a:defRPr sz="12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 - Text left">
  <p:cSld name="TITLE_AND_BODY_1">
    <p:spTree>
      <p:nvGrpSpPr>
        <p:cNvPr id="1" name="Shape 38"/>
        <p:cNvGrpSpPr/>
        <p:nvPr/>
      </p:nvGrpSpPr>
      <p:grpSpPr>
        <a:xfrm>
          <a:off x="0" y="0"/>
          <a:ext cx="0" cy="0"/>
          <a:chOff x="0" y="0"/>
          <a:chExt cx="0" cy="0"/>
        </a:xfrm>
      </p:grpSpPr>
      <p:sp>
        <p:nvSpPr>
          <p:cNvPr id="39" name="Google Shape;39;p7"/>
          <p:cNvSpPr/>
          <p:nvPr/>
        </p:nvSpPr>
        <p:spPr>
          <a:xfrm>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p:nvPr/>
        </p:nvSpPr>
        <p:spPr>
          <a:xfrm>
            <a:off x="4572000" y="0"/>
            <a:ext cx="4572000" cy="5143500"/>
          </a:xfrm>
          <a:prstGeom prst="rect">
            <a:avLst/>
          </a:prstGeom>
          <a:solidFill>
            <a:srgbClr val="0066CC">
              <a:alpha val="7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txBox="1">
            <a:spLocks noGrp="1"/>
          </p:cNvSpPr>
          <p:nvPr>
            <p:ph type="title"/>
          </p:nvPr>
        </p:nvSpPr>
        <p:spPr>
          <a:xfrm>
            <a:off x="433768" y="693650"/>
            <a:ext cx="3692400" cy="76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33"/>
              </a:buClr>
              <a:buSzPts val="2000"/>
              <a:buFont typeface="Avenir"/>
              <a:buNone/>
              <a:defRPr sz="20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33768" y="1585101"/>
            <a:ext cx="3692400" cy="3340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021028"/>
              </a:buClr>
              <a:buSzPts val="1800"/>
              <a:buFont typeface="Avenir"/>
              <a:buChar char="▫"/>
              <a:defRPr>
                <a:latin typeface="Avenir"/>
                <a:ea typeface="Avenir"/>
                <a:cs typeface="Avenir"/>
                <a:sym typeface="Avenir"/>
              </a:defRPr>
            </a:lvl1pPr>
            <a:lvl2pPr marL="914400" lvl="1"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2pPr>
            <a:lvl3pPr marL="1371600" lvl="2"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3pPr>
            <a:lvl4pPr marL="1828800" lvl="3"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4pPr>
            <a:lvl5pPr marL="2286000" lvl="4"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5pPr>
            <a:lvl6pPr marL="2743200" lvl="5"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6pPr>
            <a:lvl7pPr marL="3200400" lvl="6"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7pPr>
            <a:lvl8pPr marL="3657600" lvl="7"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8pPr>
            <a:lvl9pPr marL="4114800" lvl="8" indent="-342900" algn="l">
              <a:lnSpc>
                <a:spcPct val="100000"/>
              </a:lnSpc>
              <a:spcBef>
                <a:spcPts val="0"/>
              </a:spcBef>
              <a:spcAft>
                <a:spcPts val="0"/>
              </a:spcAft>
              <a:buClr>
                <a:srgbClr val="021028"/>
              </a:buClr>
              <a:buSzPts val="1800"/>
              <a:buFont typeface="Avenir"/>
              <a:buChar char="▫"/>
              <a:defRPr>
                <a:latin typeface="Avenir"/>
                <a:ea typeface="Avenir"/>
                <a:cs typeface="Avenir"/>
                <a:sym typeface="Avenir"/>
              </a:defRPr>
            </a:lvl9pPr>
          </a:lstStyle>
          <a:p>
            <a:endParaRPr/>
          </a:p>
        </p:txBody>
      </p:sp>
      <p:sp>
        <p:nvSpPr>
          <p:cNvPr id="43" name="Google Shape;43;p7"/>
          <p:cNvSpPr/>
          <p:nvPr/>
        </p:nvSpPr>
        <p:spPr>
          <a:xfrm>
            <a:off x="0" y="0"/>
            <a:ext cx="536700" cy="536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
        <p:nvSpPr>
          <p:cNvPr id="45" name="Google Shape;45;p7"/>
          <p:cNvSpPr txBox="1">
            <a:spLocks noGrp="1"/>
          </p:cNvSpPr>
          <p:nvPr>
            <p:ph type="title" idx="2"/>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33"/>
              </a:buClr>
              <a:buSzPts val="1200"/>
              <a:buFont typeface="Avenir"/>
              <a:buNone/>
              <a:defRPr sz="12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6"/>
        <p:cNvGrpSpPr/>
        <p:nvPr/>
      </p:nvGrpSpPr>
      <p:grpSpPr>
        <a:xfrm>
          <a:off x="0" y="0"/>
          <a:ext cx="0" cy="0"/>
          <a:chOff x="0" y="0"/>
          <a:chExt cx="0" cy="0"/>
        </a:xfrm>
      </p:grpSpPr>
      <p:sp>
        <p:nvSpPr>
          <p:cNvPr id="47" name="Google Shape;47;p8"/>
          <p:cNvSpPr/>
          <p:nvPr/>
        </p:nvSpPr>
        <p:spPr>
          <a:xfrm>
            <a:off x="0" y="0"/>
            <a:ext cx="4572000" cy="5143500"/>
          </a:xfrm>
          <a:prstGeom prst="rect">
            <a:avLst/>
          </a:prstGeom>
          <a:solidFill>
            <a:srgbClr val="006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
          <p:cNvSpPr txBox="1">
            <a:spLocks noGrp="1"/>
          </p:cNvSpPr>
          <p:nvPr>
            <p:ph type="ctrTitle"/>
          </p:nvPr>
        </p:nvSpPr>
        <p:spPr>
          <a:xfrm>
            <a:off x="5020500" y="2251075"/>
            <a:ext cx="36750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33"/>
              </a:buClr>
              <a:buSzPts val="3000"/>
              <a:buFont typeface="Avenir"/>
              <a:buNone/>
              <a:defRPr sz="3000">
                <a:solidFill>
                  <a:srgbClr val="000033"/>
                </a:solidFill>
                <a:latin typeface="Avenir"/>
                <a:ea typeface="Avenir"/>
                <a:cs typeface="Avenir"/>
                <a:sym typeface="Avenir"/>
              </a:defRPr>
            </a:lvl1pPr>
            <a:lvl2pPr lvl="1" algn="l">
              <a:lnSpc>
                <a:spcPct val="100000"/>
              </a:lnSpc>
              <a:spcBef>
                <a:spcPts val="0"/>
              </a:spcBef>
              <a:spcAft>
                <a:spcPts val="0"/>
              </a:spcAft>
              <a:buClr>
                <a:srgbClr val="000033"/>
              </a:buClr>
              <a:buSzPts val="3000"/>
              <a:buNone/>
              <a:defRPr sz="3000">
                <a:solidFill>
                  <a:srgbClr val="000033"/>
                </a:solidFill>
              </a:defRPr>
            </a:lvl2pPr>
            <a:lvl3pPr lvl="2" algn="l">
              <a:lnSpc>
                <a:spcPct val="100000"/>
              </a:lnSpc>
              <a:spcBef>
                <a:spcPts val="0"/>
              </a:spcBef>
              <a:spcAft>
                <a:spcPts val="0"/>
              </a:spcAft>
              <a:buClr>
                <a:srgbClr val="000033"/>
              </a:buClr>
              <a:buSzPts val="3000"/>
              <a:buNone/>
              <a:defRPr sz="3000">
                <a:solidFill>
                  <a:srgbClr val="000033"/>
                </a:solidFill>
              </a:defRPr>
            </a:lvl3pPr>
            <a:lvl4pPr lvl="3" algn="l">
              <a:lnSpc>
                <a:spcPct val="100000"/>
              </a:lnSpc>
              <a:spcBef>
                <a:spcPts val="0"/>
              </a:spcBef>
              <a:spcAft>
                <a:spcPts val="0"/>
              </a:spcAft>
              <a:buClr>
                <a:srgbClr val="000033"/>
              </a:buClr>
              <a:buSzPts val="3000"/>
              <a:buNone/>
              <a:defRPr sz="3000">
                <a:solidFill>
                  <a:srgbClr val="000033"/>
                </a:solidFill>
              </a:defRPr>
            </a:lvl4pPr>
            <a:lvl5pPr lvl="4" algn="l">
              <a:lnSpc>
                <a:spcPct val="100000"/>
              </a:lnSpc>
              <a:spcBef>
                <a:spcPts val="0"/>
              </a:spcBef>
              <a:spcAft>
                <a:spcPts val="0"/>
              </a:spcAft>
              <a:buClr>
                <a:srgbClr val="000033"/>
              </a:buClr>
              <a:buSzPts val="3000"/>
              <a:buNone/>
              <a:defRPr sz="3000">
                <a:solidFill>
                  <a:srgbClr val="000033"/>
                </a:solidFill>
              </a:defRPr>
            </a:lvl5pPr>
            <a:lvl6pPr lvl="5" algn="l">
              <a:lnSpc>
                <a:spcPct val="100000"/>
              </a:lnSpc>
              <a:spcBef>
                <a:spcPts val="0"/>
              </a:spcBef>
              <a:spcAft>
                <a:spcPts val="0"/>
              </a:spcAft>
              <a:buClr>
                <a:srgbClr val="000033"/>
              </a:buClr>
              <a:buSzPts val="3000"/>
              <a:buNone/>
              <a:defRPr sz="3000">
                <a:solidFill>
                  <a:srgbClr val="000033"/>
                </a:solidFill>
              </a:defRPr>
            </a:lvl6pPr>
            <a:lvl7pPr lvl="6" algn="l">
              <a:lnSpc>
                <a:spcPct val="100000"/>
              </a:lnSpc>
              <a:spcBef>
                <a:spcPts val="0"/>
              </a:spcBef>
              <a:spcAft>
                <a:spcPts val="0"/>
              </a:spcAft>
              <a:buClr>
                <a:srgbClr val="000033"/>
              </a:buClr>
              <a:buSzPts val="3000"/>
              <a:buNone/>
              <a:defRPr sz="3000">
                <a:solidFill>
                  <a:srgbClr val="000033"/>
                </a:solidFill>
              </a:defRPr>
            </a:lvl7pPr>
            <a:lvl8pPr lvl="7" algn="l">
              <a:lnSpc>
                <a:spcPct val="100000"/>
              </a:lnSpc>
              <a:spcBef>
                <a:spcPts val="0"/>
              </a:spcBef>
              <a:spcAft>
                <a:spcPts val="0"/>
              </a:spcAft>
              <a:buClr>
                <a:srgbClr val="000033"/>
              </a:buClr>
              <a:buSzPts val="3000"/>
              <a:buNone/>
              <a:defRPr sz="3000">
                <a:solidFill>
                  <a:srgbClr val="000033"/>
                </a:solidFill>
              </a:defRPr>
            </a:lvl8pPr>
            <a:lvl9pPr lvl="8" algn="l">
              <a:lnSpc>
                <a:spcPct val="100000"/>
              </a:lnSpc>
              <a:spcBef>
                <a:spcPts val="0"/>
              </a:spcBef>
              <a:spcAft>
                <a:spcPts val="0"/>
              </a:spcAft>
              <a:buClr>
                <a:srgbClr val="000033"/>
              </a:buClr>
              <a:buSzPts val="3000"/>
              <a:buNone/>
              <a:defRPr sz="3000">
                <a:solidFill>
                  <a:srgbClr val="000033"/>
                </a:solidFill>
              </a:defRPr>
            </a:lvl9pPr>
          </a:lstStyle>
          <a:p>
            <a:endParaRPr/>
          </a:p>
        </p:txBody>
      </p:sp>
      <p:sp>
        <p:nvSpPr>
          <p:cNvPr id="51" name="Google Shape;51;p8"/>
          <p:cNvSpPr txBox="1">
            <a:spLocks noGrp="1"/>
          </p:cNvSpPr>
          <p:nvPr>
            <p:ph type="subTitle" idx="1"/>
          </p:nvPr>
        </p:nvSpPr>
        <p:spPr>
          <a:xfrm>
            <a:off x="5020500" y="3602050"/>
            <a:ext cx="3675000" cy="5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33"/>
              </a:buClr>
              <a:buSzPts val="1400"/>
              <a:buFont typeface="Avenir"/>
              <a:buNone/>
              <a:defRPr sz="1400">
                <a:solidFill>
                  <a:srgbClr val="000033"/>
                </a:solidFill>
                <a:latin typeface="Avenir"/>
                <a:ea typeface="Avenir"/>
                <a:cs typeface="Avenir"/>
                <a:sym typeface="Avenir"/>
              </a:defRPr>
            </a:lvl1pPr>
            <a:lvl2pPr lvl="1" algn="l">
              <a:lnSpc>
                <a:spcPct val="100000"/>
              </a:lnSpc>
              <a:spcBef>
                <a:spcPts val="0"/>
              </a:spcBef>
              <a:spcAft>
                <a:spcPts val="0"/>
              </a:spcAft>
              <a:buClr>
                <a:srgbClr val="000033"/>
              </a:buClr>
              <a:buSzPts val="1400"/>
              <a:buNone/>
              <a:defRPr sz="1400">
                <a:solidFill>
                  <a:srgbClr val="000033"/>
                </a:solidFill>
              </a:defRPr>
            </a:lvl2pPr>
            <a:lvl3pPr lvl="2" algn="l">
              <a:lnSpc>
                <a:spcPct val="100000"/>
              </a:lnSpc>
              <a:spcBef>
                <a:spcPts val="0"/>
              </a:spcBef>
              <a:spcAft>
                <a:spcPts val="0"/>
              </a:spcAft>
              <a:buClr>
                <a:srgbClr val="000033"/>
              </a:buClr>
              <a:buSzPts val="1400"/>
              <a:buNone/>
              <a:defRPr sz="1400">
                <a:solidFill>
                  <a:srgbClr val="000033"/>
                </a:solidFill>
              </a:defRPr>
            </a:lvl3pPr>
            <a:lvl4pPr lvl="3" algn="l">
              <a:lnSpc>
                <a:spcPct val="100000"/>
              </a:lnSpc>
              <a:spcBef>
                <a:spcPts val="0"/>
              </a:spcBef>
              <a:spcAft>
                <a:spcPts val="0"/>
              </a:spcAft>
              <a:buClr>
                <a:srgbClr val="000033"/>
              </a:buClr>
              <a:buSzPts val="1400"/>
              <a:buNone/>
              <a:defRPr sz="1400">
                <a:solidFill>
                  <a:srgbClr val="000033"/>
                </a:solidFill>
              </a:defRPr>
            </a:lvl4pPr>
            <a:lvl5pPr lvl="4" algn="l">
              <a:lnSpc>
                <a:spcPct val="100000"/>
              </a:lnSpc>
              <a:spcBef>
                <a:spcPts val="0"/>
              </a:spcBef>
              <a:spcAft>
                <a:spcPts val="0"/>
              </a:spcAft>
              <a:buClr>
                <a:srgbClr val="000033"/>
              </a:buClr>
              <a:buSzPts val="1400"/>
              <a:buNone/>
              <a:defRPr sz="1400">
                <a:solidFill>
                  <a:srgbClr val="000033"/>
                </a:solidFill>
              </a:defRPr>
            </a:lvl5pPr>
            <a:lvl6pPr lvl="5" algn="l">
              <a:lnSpc>
                <a:spcPct val="100000"/>
              </a:lnSpc>
              <a:spcBef>
                <a:spcPts val="0"/>
              </a:spcBef>
              <a:spcAft>
                <a:spcPts val="0"/>
              </a:spcAft>
              <a:buClr>
                <a:srgbClr val="000033"/>
              </a:buClr>
              <a:buSzPts val="1400"/>
              <a:buNone/>
              <a:defRPr sz="1400">
                <a:solidFill>
                  <a:srgbClr val="000033"/>
                </a:solidFill>
              </a:defRPr>
            </a:lvl6pPr>
            <a:lvl7pPr lvl="6" algn="l">
              <a:lnSpc>
                <a:spcPct val="100000"/>
              </a:lnSpc>
              <a:spcBef>
                <a:spcPts val="0"/>
              </a:spcBef>
              <a:spcAft>
                <a:spcPts val="0"/>
              </a:spcAft>
              <a:buClr>
                <a:srgbClr val="000033"/>
              </a:buClr>
              <a:buSzPts val="1400"/>
              <a:buNone/>
              <a:defRPr sz="1400">
                <a:solidFill>
                  <a:srgbClr val="000033"/>
                </a:solidFill>
              </a:defRPr>
            </a:lvl7pPr>
            <a:lvl8pPr lvl="7" algn="l">
              <a:lnSpc>
                <a:spcPct val="100000"/>
              </a:lnSpc>
              <a:spcBef>
                <a:spcPts val="0"/>
              </a:spcBef>
              <a:spcAft>
                <a:spcPts val="0"/>
              </a:spcAft>
              <a:buClr>
                <a:srgbClr val="000033"/>
              </a:buClr>
              <a:buSzPts val="1400"/>
              <a:buNone/>
              <a:defRPr sz="1400">
                <a:solidFill>
                  <a:srgbClr val="000033"/>
                </a:solidFill>
              </a:defRPr>
            </a:lvl8pPr>
            <a:lvl9pPr lvl="8" algn="l">
              <a:lnSpc>
                <a:spcPct val="100000"/>
              </a:lnSpc>
              <a:spcBef>
                <a:spcPts val="0"/>
              </a:spcBef>
              <a:spcAft>
                <a:spcPts val="0"/>
              </a:spcAft>
              <a:buClr>
                <a:srgbClr val="000033"/>
              </a:buClr>
              <a:buSzPts val="1400"/>
              <a:buNone/>
              <a:defRPr sz="1400">
                <a:solidFill>
                  <a:srgbClr val="000033"/>
                </a:solidFill>
              </a:defRPr>
            </a:lvl9pPr>
          </a:lstStyle>
          <a:p>
            <a:endParaRPr/>
          </a:p>
        </p:txBody>
      </p:sp>
      <p:sp>
        <p:nvSpPr>
          <p:cNvPr id="52" name="Google Shape;52;p8"/>
          <p:cNvSpPr txBox="1">
            <a:spLocks noGrp="1"/>
          </p:cNvSpPr>
          <p:nvPr>
            <p:ph type="sldNum" idx="12"/>
          </p:nvPr>
        </p:nvSpPr>
        <p:spPr>
          <a:xfrm>
            <a:off x="0" y="0"/>
            <a:ext cx="536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cxnSp>
        <p:nvCxnSpPr>
          <p:cNvPr id="53" name="Google Shape;53;p8"/>
          <p:cNvCxnSpPr/>
          <p:nvPr/>
        </p:nvCxnSpPr>
        <p:spPr>
          <a:xfrm>
            <a:off x="5136765" y="3486150"/>
            <a:ext cx="452400" cy="0"/>
          </a:xfrm>
          <a:prstGeom prst="straightConnector1">
            <a:avLst/>
          </a:prstGeom>
          <a:noFill/>
          <a:ln w="28575" cap="flat" cmpd="sng">
            <a:solidFill>
              <a:srgbClr val="021028"/>
            </a:solidFill>
            <a:prstDash val="solid"/>
            <a:round/>
            <a:headEnd type="none" w="sm" len="sm"/>
            <a:tailEnd type="none" w="sm" len="sm"/>
          </a:ln>
        </p:spPr>
      </p:cxnSp>
      <p:sp>
        <p:nvSpPr>
          <p:cNvPr id="54" name="Google Shape;54;p8"/>
          <p:cNvSpPr txBox="1">
            <a:spLocks noGrp="1"/>
          </p:cNvSpPr>
          <p:nvPr>
            <p:ph type="title" idx="2"/>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Avenir"/>
              <a:buNone/>
              <a:defRPr sz="1200">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1">
  <p:cSld name="TITLE_1_2">
    <p:spTree>
      <p:nvGrpSpPr>
        <p:cNvPr id="1" name="Shape 55"/>
        <p:cNvGrpSpPr/>
        <p:nvPr/>
      </p:nvGrpSpPr>
      <p:grpSpPr>
        <a:xfrm>
          <a:off x="0" y="0"/>
          <a:ext cx="0" cy="0"/>
          <a:chOff x="0" y="0"/>
          <a:chExt cx="0" cy="0"/>
        </a:xfrm>
      </p:grpSpPr>
      <p:sp>
        <p:nvSpPr>
          <p:cNvPr id="56" name="Google Shape;56;p9"/>
          <p:cNvSpPr/>
          <p:nvPr/>
        </p:nvSpPr>
        <p:spPr>
          <a:xfrm>
            <a:off x="0" y="0"/>
            <a:ext cx="4572000" cy="5143500"/>
          </a:xfrm>
          <a:prstGeom prst="rect">
            <a:avLst/>
          </a:prstGeom>
          <a:solidFill>
            <a:srgbClr val="00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9"/>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
          <p:cNvSpPr txBox="1">
            <a:spLocks noGrp="1"/>
          </p:cNvSpPr>
          <p:nvPr>
            <p:ph type="ctrTitle"/>
          </p:nvPr>
        </p:nvSpPr>
        <p:spPr>
          <a:xfrm>
            <a:off x="5020500" y="2251075"/>
            <a:ext cx="36750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66CC"/>
              </a:buClr>
              <a:buSzPts val="3000"/>
              <a:buFont typeface="Avenir"/>
              <a:buNone/>
              <a:defRPr sz="3000">
                <a:solidFill>
                  <a:srgbClr val="0066CC"/>
                </a:solidFill>
                <a:latin typeface="Avenir"/>
                <a:ea typeface="Avenir"/>
                <a:cs typeface="Avenir"/>
                <a:sym typeface="Avenir"/>
              </a:defRPr>
            </a:lvl1pPr>
            <a:lvl2pPr lvl="1" algn="l">
              <a:lnSpc>
                <a:spcPct val="100000"/>
              </a:lnSpc>
              <a:spcBef>
                <a:spcPts val="0"/>
              </a:spcBef>
              <a:spcAft>
                <a:spcPts val="0"/>
              </a:spcAft>
              <a:buClr>
                <a:srgbClr val="0066CC"/>
              </a:buClr>
              <a:buSzPts val="3000"/>
              <a:buNone/>
              <a:defRPr sz="3000">
                <a:solidFill>
                  <a:srgbClr val="0066CC"/>
                </a:solidFill>
              </a:defRPr>
            </a:lvl2pPr>
            <a:lvl3pPr lvl="2" algn="l">
              <a:lnSpc>
                <a:spcPct val="100000"/>
              </a:lnSpc>
              <a:spcBef>
                <a:spcPts val="0"/>
              </a:spcBef>
              <a:spcAft>
                <a:spcPts val="0"/>
              </a:spcAft>
              <a:buClr>
                <a:srgbClr val="0066CC"/>
              </a:buClr>
              <a:buSzPts val="3000"/>
              <a:buNone/>
              <a:defRPr sz="3000">
                <a:solidFill>
                  <a:srgbClr val="0066CC"/>
                </a:solidFill>
              </a:defRPr>
            </a:lvl3pPr>
            <a:lvl4pPr lvl="3" algn="l">
              <a:lnSpc>
                <a:spcPct val="100000"/>
              </a:lnSpc>
              <a:spcBef>
                <a:spcPts val="0"/>
              </a:spcBef>
              <a:spcAft>
                <a:spcPts val="0"/>
              </a:spcAft>
              <a:buClr>
                <a:srgbClr val="0066CC"/>
              </a:buClr>
              <a:buSzPts val="3000"/>
              <a:buNone/>
              <a:defRPr sz="3000">
                <a:solidFill>
                  <a:srgbClr val="0066CC"/>
                </a:solidFill>
              </a:defRPr>
            </a:lvl4pPr>
            <a:lvl5pPr lvl="4" algn="l">
              <a:lnSpc>
                <a:spcPct val="100000"/>
              </a:lnSpc>
              <a:spcBef>
                <a:spcPts val="0"/>
              </a:spcBef>
              <a:spcAft>
                <a:spcPts val="0"/>
              </a:spcAft>
              <a:buClr>
                <a:srgbClr val="0066CC"/>
              </a:buClr>
              <a:buSzPts val="3000"/>
              <a:buNone/>
              <a:defRPr sz="3000">
                <a:solidFill>
                  <a:srgbClr val="0066CC"/>
                </a:solidFill>
              </a:defRPr>
            </a:lvl5pPr>
            <a:lvl6pPr lvl="5" algn="l">
              <a:lnSpc>
                <a:spcPct val="100000"/>
              </a:lnSpc>
              <a:spcBef>
                <a:spcPts val="0"/>
              </a:spcBef>
              <a:spcAft>
                <a:spcPts val="0"/>
              </a:spcAft>
              <a:buClr>
                <a:srgbClr val="0066CC"/>
              </a:buClr>
              <a:buSzPts val="3000"/>
              <a:buNone/>
              <a:defRPr sz="3000">
                <a:solidFill>
                  <a:srgbClr val="0066CC"/>
                </a:solidFill>
              </a:defRPr>
            </a:lvl6pPr>
            <a:lvl7pPr lvl="6" algn="l">
              <a:lnSpc>
                <a:spcPct val="100000"/>
              </a:lnSpc>
              <a:spcBef>
                <a:spcPts val="0"/>
              </a:spcBef>
              <a:spcAft>
                <a:spcPts val="0"/>
              </a:spcAft>
              <a:buClr>
                <a:srgbClr val="0066CC"/>
              </a:buClr>
              <a:buSzPts val="3000"/>
              <a:buNone/>
              <a:defRPr sz="3000">
                <a:solidFill>
                  <a:srgbClr val="0066CC"/>
                </a:solidFill>
              </a:defRPr>
            </a:lvl7pPr>
            <a:lvl8pPr lvl="7" algn="l">
              <a:lnSpc>
                <a:spcPct val="100000"/>
              </a:lnSpc>
              <a:spcBef>
                <a:spcPts val="0"/>
              </a:spcBef>
              <a:spcAft>
                <a:spcPts val="0"/>
              </a:spcAft>
              <a:buClr>
                <a:srgbClr val="0066CC"/>
              </a:buClr>
              <a:buSzPts val="3000"/>
              <a:buNone/>
              <a:defRPr sz="3000">
                <a:solidFill>
                  <a:srgbClr val="0066CC"/>
                </a:solidFill>
              </a:defRPr>
            </a:lvl8pPr>
            <a:lvl9pPr lvl="8" algn="l">
              <a:lnSpc>
                <a:spcPct val="100000"/>
              </a:lnSpc>
              <a:spcBef>
                <a:spcPts val="0"/>
              </a:spcBef>
              <a:spcAft>
                <a:spcPts val="0"/>
              </a:spcAft>
              <a:buClr>
                <a:srgbClr val="0066CC"/>
              </a:buClr>
              <a:buSzPts val="3000"/>
              <a:buNone/>
              <a:defRPr sz="3000">
                <a:solidFill>
                  <a:srgbClr val="0066CC"/>
                </a:solidFill>
              </a:defRPr>
            </a:lvl9pPr>
          </a:lstStyle>
          <a:p>
            <a:endParaRPr/>
          </a:p>
        </p:txBody>
      </p:sp>
      <p:sp>
        <p:nvSpPr>
          <p:cNvPr id="60" name="Google Shape;60;p9"/>
          <p:cNvSpPr txBox="1">
            <a:spLocks noGrp="1"/>
          </p:cNvSpPr>
          <p:nvPr>
            <p:ph type="subTitle" idx="1"/>
          </p:nvPr>
        </p:nvSpPr>
        <p:spPr>
          <a:xfrm>
            <a:off x="5020500" y="3602050"/>
            <a:ext cx="3675000" cy="5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66CC"/>
              </a:buClr>
              <a:buSzPts val="1400"/>
              <a:buFont typeface="Avenir"/>
              <a:buNone/>
              <a:defRPr sz="1400">
                <a:solidFill>
                  <a:srgbClr val="0066CC"/>
                </a:solidFill>
                <a:latin typeface="Avenir"/>
                <a:ea typeface="Avenir"/>
                <a:cs typeface="Avenir"/>
                <a:sym typeface="Avenir"/>
              </a:defRPr>
            </a:lvl1pPr>
            <a:lvl2pPr lvl="1" algn="l">
              <a:lnSpc>
                <a:spcPct val="100000"/>
              </a:lnSpc>
              <a:spcBef>
                <a:spcPts val="0"/>
              </a:spcBef>
              <a:spcAft>
                <a:spcPts val="0"/>
              </a:spcAft>
              <a:buClr>
                <a:srgbClr val="0066CC"/>
              </a:buClr>
              <a:buSzPts val="1400"/>
              <a:buNone/>
              <a:defRPr sz="1400">
                <a:solidFill>
                  <a:srgbClr val="0066CC"/>
                </a:solidFill>
              </a:defRPr>
            </a:lvl2pPr>
            <a:lvl3pPr lvl="2" algn="l">
              <a:lnSpc>
                <a:spcPct val="100000"/>
              </a:lnSpc>
              <a:spcBef>
                <a:spcPts val="0"/>
              </a:spcBef>
              <a:spcAft>
                <a:spcPts val="0"/>
              </a:spcAft>
              <a:buClr>
                <a:srgbClr val="0066CC"/>
              </a:buClr>
              <a:buSzPts val="1400"/>
              <a:buNone/>
              <a:defRPr sz="1400">
                <a:solidFill>
                  <a:srgbClr val="0066CC"/>
                </a:solidFill>
              </a:defRPr>
            </a:lvl3pPr>
            <a:lvl4pPr lvl="3" algn="l">
              <a:lnSpc>
                <a:spcPct val="100000"/>
              </a:lnSpc>
              <a:spcBef>
                <a:spcPts val="0"/>
              </a:spcBef>
              <a:spcAft>
                <a:spcPts val="0"/>
              </a:spcAft>
              <a:buClr>
                <a:srgbClr val="0066CC"/>
              </a:buClr>
              <a:buSzPts val="1400"/>
              <a:buNone/>
              <a:defRPr sz="1400">
                <a:solidFill>
                  <a:srgbClr val="0066CC"/>
                </a:solidFill>
              </a:defRPr>
            </a:lvl4pPr>
            <a:lvl5pPr lvl="4" algn="l">
              <a:lnSpc>
                <a:spcPct val="100000"/>
              </a:lnSpc>
              <a:spcBef>
                <a:spcPts val="0"/>
              </a:spcBef>
              <a:spcAft>
                <a:spcPts val="0"/>
              </a:spcAft>
              <a:buClr>
                <a:srgbClr val="0066CC"/>
              </a:buClr>
              <a:buSzPts val="1400"/>
              <a:buNone/>
              <a:defRPr sz="1400">
                <a:solidFill>
                  <a:srgbClr val="0066CC"/>
                </a:solidFill>
              </a:defRPr>
            </a:lvl5pPr>
            <a:lvl6pPr lvl="5" algn="l">
              <a:lnSpc>
                <a:spcPct val="100000"/>
              </a:lnSpc>
              <a:spcBef>
                <a:spcPts val="0"/>
              </a:spcBef>
              <a:spcAft>
                <a:spcPts val="0"/>
              </a:spcAft>
              <a:buClr>
                <a:srgbClr val="0066CC"/>
              </a:buClr>
              <a:buSzPts val="1400"/>
              <a:buNone/>
              <a:defRPr sz="1400">
                <a:solidFill>
                  <a:srgbClr val="0066CC"/>
                </a:solidFill>
              </a:defRPr>
            </a:lvl6pPr>
            <a:lvl7pPr lvl="6" algn="l">
              <a:lnSpc>
                <a:spcPct val="100000"/>
              </a:lnSpc>
              <a:spcBef>
                <a:spcPts val="0"/>
              </a:spcBef>
              <a:spcAft>
                <a:spcPts val="0"/>
              </a:spcAft>
              <a:buClr>
                <a:srgbClr val="0066CC"/>
              </a:buClr>
              <a:buSzPts val="1400"/>
              <a:buNone/>
              <a:defRPr sz="1400">
                <a:solidFill>
                  <a:srgbClr val="0066CC"/>
                </a:solidFill>
              </a:defRPr>
            </a:lvl7pPr>
            <a:lvl8pPr lvl="7" algn="l">
              <a:lnSpc>
                <a:spcPct val="100000"/>
              </a:lnSpc>
              <a:spcBef>
                <a:spcPts val="0"/>
              </a:spcBef>
              <a:spcAft>
                <a:spcPts val="0"/>
              </a:spcAft>
              <a:buClr>
                <a:srgbClr val="0066CC"/>
              </a:buClr>
              <a:buSzPts val="1400"/>
              <a:buNone/>
              <a:defRPr sz="1400">
                <a:solidFill>
                  <a:srgbClr val="0066CC"/>
                </a:solidFill>
              </a:defRPr>
            </a:lvl8pPr>
            <a:lvl9pPr lvl="8" algn="l">
              <a:lnSpc>
                <a:spcPct val="100000"/>
              </a:lnSpc>
              <a:spcBef>
                <a:spcPts val="0"/>
              </a:spcBef>
              <a:spcAft>
                <a:spcPts val="0"/>
              </a:spcAft>
              <a:buClr>
                <a:srgbClr val="0066CC"/>
              </a:buClr>
              <a:buSzPts val="1400"/>
              <a:buNone/>
              <a:defRPr sz="1400">
                <a:solidFill>
                  <a:srgbClr val="0066CC"/>
                </a:solidFill>
              </a:defRPr>
            </a:lvl9pPr>
          </a:lstStyle>
          <a:p>
            <a:endParaRPr/>
          </a:p>
        </p:txBody>
      </p:sp>
      <p:sp>
        <p:nvSpPr>
          <p:cNvPr id="61" name="Google Shape;61;p9"/>
          <p:cNvSpPr txBox="1">
            <a:spLocks noGrp="1"/>
          </p:cNvSpPr>
          <p:nvPr>
            <p:ph type="sldNum" idx="12"/>
          </p:nvPr>
        </p:nvSpPr>
        <p:spPr>
          <a:xfrm>
            <a:off x="0" y="0"/>
            <a:ext cx="536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
        <p:nvSpPr>
          <p:cNvPr id="62" name="Google Shape;62;p9"/>
          <p:cNvSpPr txBox="1">
            <a:spLocks noGrp="1"/>
          </p:cNvSpPr>
          <p:nvPr>
            <p:ph type="title" idx="2"/>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Avenir"/>
              <a:buNone/>
              <a:defRPr sz="1200">
                <a:solidFill>
                  <a:schemeClr val="lt1"/>
                </a:solidFill>
                <a:latin typeface="Avenir"/>
                <a:ea typeface="Avenir"/>
                <a:cs typeface="Avenir"/>
                <a:sym typeface="Avenir"/>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ird - 2 columns right 1">
  <p:cSld name="TITLE_AND_TWO_COLUMNS_3">
    <p:spTree>
      <p:nvGrpSpPr>
        <p:cNvPr id="1" name="Shape 63"/>
        <p:cNvGrpSpPr/>
        <p:nvPr/>
      </p:nvGrpSpPr>
      <p:grpSpPr>
        <a:xfrm>
          <a:off x="0" y="0"/>
          <a:ext cx="0" cy="0"/>
          <a:chOff x="0" y="0"/>
          <a:chExt cx="0" cy="0"/>
        </a:xfrm>
      </p:grpSpPr>
      <p:sp>
        <p:nvSpPr>
          <p:cNvPr id="64" name="Google Shape;64;p10"/>
          <p:cNvSpPr/>
          <p:nvPr/>
        </p:nvSpPr>
        <p:spPr>
          <a:xfrm>
            <a:off x="0" y="0"/>
            <a:ext cx="3044100" cy="5143500"/>
          </a:xfrm>
          <a:prstGeom prst="rect">
            <a:avLst/>
          </a:prstGeom>
          <a:solidFill>
            <a:srgbClr val="006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0"/>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0"/>
          <p:cNvSpPr/>
          <p:nvPr/>
        </p:nvSpPr>
        <p:spPr>
          <a:xfrm>
            <a:off x="0" y="0"/>
            <a:ext cx="536700" cy="536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txBox="1">
            <a:spLocks noGrp="1"/>
          </p:cNvSpPr>
          <p:nvPr>
            <p:ph type="title"/>
          </p:nvPr>
        </p:nvSpPr>
        <p:spPr>
          <a:xfrm>
            <a:off x="3468200" y="1014375"/>
            <a:ext cx="5218800" cy="410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33"/>
              </a:buClr>
              <a:buSzPts val="2000"/>
              <a:buFont typeface="Avenir"/>
              <a:buNone/>
              <a:defRPr sz="2000">
                <a:solidFill>
                  <a:srgbClr val="000033"/>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3467825" y="1614875"/>
            <a:ext cx="2532900" cy="3158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000033"/>
              </a:buClr>
              <a:buSzPts val="1800"/>
              <a:buFont typeface="Avenir"/>
              <a:buChar char="▫"/>
              <a:defRPr>
                <a:solidFill>
                  <a:srgbClr val="000033"/>
                </a:solidFill>
                <a:latin typeface="Avenir"/>
                <a:ea typeface="Avenir"/>
                <a:cs typeface="Avenir"/>
                <a:sym typeface="Avenir"/>
              </a:defRPr>
            </a:lvl1pPr>
            <a:lvl2pPr marL="914400" lvl="1"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2pPr>
            <a:lvl3pPr marL="1371600" lvl="2"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3pPr>
            <a:lvl4pPr marL="1828800" lvl="3"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4pPr>
            <a:lvl5pPr marL="2286000" lvl="4"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5pPr>
            <a:lvl6pPr marL="2743200" lvl="5"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6pPr>
            <a:lvl7pPr marL="3200400" lvl="6"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7pPr>
            <a:lvl8pPr marL="3657600" lvl="7"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8pPr>
            <a:lvl9pPr marL="4114800" lvl="8"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9pPr>
          </a:lstStyle>
          <a:p>
            <a:endParaRPr/>
          </a:p>
        </p:txBody>
      </p:sp>
      <p:sp>
        <p:nvSpPr>
          <p:cNvPr id="69" name="Google Shape;69;p10"/>
          <p:cNvSpPr txBox="1">
            <a:spLocks noGrp="1"/>
          </p:cNvSpPr>
          <p:nvPr>
            <p:ph type="body" idx="2"/>
          </p:nvPr>
        </p:nvSpPr>
        <p:spPr>
          <a:xfrm>
            <a:off x="6153578" y="1614875"/>
            <a:ext cx="2532900" cy="3158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000033"/>
              </a:buClr>
              <a:buSzPts val="1800"/>
              <a:buFont typeface="Avenir"/>
              <a:buChar char="▫"/>
              <a:defRPr>
                <a:solidFill>
                  <a:srgbClr val="000033"/>
                </a:solidFill>
                <a:latin typeface="Avenir"/>
                <a:ea typeface="Avenir"/>
                <a:cs typeface="Avenir"/>
                <a:sym typeface="Avenir"/>
              </a:defRPr>
            </a:lvl1pPr>
            <a:lvl2pPr marL="914400" lvl="1"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2pPr>
            <a:lvl3pPr marL="1371600" lvl="2"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3pPr>
            <a:lvl4pPr marL="1828800" lvl="3"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4pPr>
            <a:lvl5pPr marL="2286000" lvl="4"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5pPr>
            <a:lvl6pPr marL="2743200" lvl="5"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6pPr>
            <a:lvl7pPr marL="3200400" lvl="6"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7pPr>
            <a:lvl8pPr marL="3657600" lvl="7"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8pPr>
            <a:lvl9pPr marL="4114800" lvl="8" indent="-342900" algn="l">
              <a:lnSpc>
                <a:spcPct val="100000"/>
              </a:lnSpc>
              <a:spcBef>
                <a:spcPts val="0"/>
              </a:spcBef>
              <a:spcAft>
                <a:spcPts val="0"/>
              </a:spcAft>
              <a:buClr>
                <a:srgbClr val="000033"/>
              </a:buClr>
              <a:buSzPts val="1800"/>
              <a:buFont typeface="Avenir"/>
              <a:buChar char="▫"/>
              <a:defRPr>
                <a:solidFill>
                  <a:srgbClr val="000033"/>
                </a:solidFill>
                <a:latin typeface="Avenir"/>
                <a:ea typeface="Avenir"/>
                <a:cs typeface="Avenir"/>
                <a:sym typeface="Avenir"/>
              </a:defRPr>
            </a:lvl9pPr>
          </a:lstStyle>
          <a:p>
            <a:endParaRPr/>
          </a:p>
        </p:txBody>
      </p:sp>
      <p:sp>
        <p:nvSpPr>
          <p:cNvPr id="70" name="Google Shape;70;p10"/>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
              <a:t>‹#›</a:t>
            </a:fld>
            <a:endParaRPr/>
          </a:p>
        </p:txBody>
      </p:sp>
      <p:sp>
        <p:nvSpPr>
          <p:cNvPr id="71" name="Google Shape;71;p10"/>
          <p:cNvSpPr txBox="1">
            <a:spLocks noGrp="1"/>
          </p:cNvSpPr>
          <p:nvPr>
            <p:ph type="title" idx="3"/>
          </p:nvPr>
        </p:nvSpPr>
        <p:spPr>
          <a:xfrm>
            <a:off x="637150" y="72775"/>
            <a:ext cx="5218800" cy="46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Avenir"/>
              <a:buNone/>
              <a:defRPr sz="1200">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1pPr>
            <a:lvl2pPr marR="0" lvl="1"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2pPr>
            <a:lvl3pPr marR="0" lvl="2"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3pPr>
            <a:lvl4pPr marR="0" lvl="3"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4pPr>
            <a:lvl5pPr marR="0" lvl="4"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5pPr>
            <a:lvl6pPr marR="0" lvl="5"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6pPr>
            <a:lvl7pPr marR="0" lvl="6"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7pPr>
            <a:lvl8pPr marR="0" lvl="7"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8pPr>
            <a:lvl9pPr marR="0" lvl="8"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1pPr>
            <a:lvl2pPr marL="914400" marR="0" lvl="1"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2pPr>
            <a:lvl3pPr marL="1371600" marR="0" lvl="2"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3pPr>
            <a:lvl4pPr marL="1828800" marR="0" lvl="3"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4pPr>
            <a:lvl5pPr marL="2286000" marR="0" lvl="4"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5pPr>
            <a:lvl6pPr marL="2743200" marR="0" lvl="5"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6pPr>
            <a:lvl7pPr marL="3200400" marR="0" lvl="6"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7pPr>
            <a:lvl8pPr marL="3657600" marR="0" lvl="7"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8pPr>
            <a:lvl9pPr marL="4114800" marR="0" lvl="8"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www.bostonpublicschoo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QYZMcbpIp7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228875" y="2753850"/>
            <a:ext cx="5776200" cy="115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vi-VN" sz="2800" dirty="0">
                <a:latin typeface="Arial"/>
                <a:cs typeface="Arial"/>
                <a:sym typeface="Montserrat"/>
              </a:rPr>
              <a:t>KẾ HOẠCH CHIẾN LƯỢC CỦA </a:t>
            </a:r>
            <a:r>
              <a:rPr lang="en-US" sz="2800" dirty="0" smtClean="0">
                <a:latin typeface="Arial"/>
                <a:cs typeface="Arial"/>
                <a:sym typeface="Montserrat"/>
              </a:rPr>
              <a:t>KHU</a:t>
            </a:r>
            <a:r>
              <a:rPr lang="vi-VN" sz="2800" dirty="0" smtClean="0">
                <a:latin typeface="Arial"/>
                <a:cs typeface="Arial"/>
                <a:sym typeface="Montserrat"/>
              </a:rPr>
              <a:t> </a:t>
            </a:r>
            <a:r>
              <a:rPr lang="vi-VN" sz="2800" dirty="0">
                <a:latin typeface="Arial"/>
                <a:cs typeface="Arial"/>
                <a:sym typeface="Montserrat"/>
              </a:rPr>
              <a:t>HỌC CHÁNH </a:t>
            </a:r>
            <a:endParaRPr lang="vi-VN" sz="2800" dirty="0">
              <a:latin typeface="Arial"/>
              <a:ea typeface="Arial"/>
              <a:cs typeface="Arial"/>
              <a:sym typeface="Montserrat"/>
            </a:endParaRPr>
          </a:p>
          <a:p>
            <a:pPr marL="0" lvl="0" indent="0" algn="ctr" rtl="0">
              <a:lnSpc>
                <a:spcPct val="100000"/>
              </a:lnSpc>
              <a:spcBef>
                <a:spcPts val="0"/>
              </a:spcBef>
              <a:spcAft>
                <a:spcPts val="0"/>
              </a:spcAft>
              <a:buSzPts val="4000"/>
              <a:buNone/>
            </a:pPr>
            <a:r>
              <a:rPr lang="vi-VN" sz="2800" dirty="0">
                <a:latin typeface="Arial"/>
                <a:cs typeface="Arial"/>
                <a:sym typeface="Montserrat"/>
              </a:rPr>
              <a:t>2019-2024</a:t>
            </a:r>
            <a:endParaRPr lang="vi-VN" sz="2800" dirty="0">
              <a:latin typeface="Arial"/>
              <a:ea typeface="Arial"/>
              <a:cs typeface="Arial"/>
              <a:sym typeface="Montserrat"/>
            </a:endParaRPr>
          </a:p>
        </p:txBody>
      </p:sp>
      <p:sp>
        <p:nvSpPr>
          <p:cNvPr id="136" name="Google Shape;136;p20"/>
          <p:cNvSpPr txBox="1">
            <a:spLocks noGrp="1"/>
          </p:cNvSpPr>
          <p:nvPr>
            <p:ph type="ctrTitle"/>
          </p:nvPr>
        </p:nvSpPr>
        <p:spPr>
          <a:xfrm>
            <a:off x="3348025" y="4364941"/>
            <a:ext cx="5464800" cy="357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vi-VN" sz="1800" b="0" dirty="0">
                <a:latin typeface="Arial"/>
                <a:cs typeface="Arial"/>
                <a:sym typeface="Montserrat"/>
              </a:rPr>
              <a:t>TỔNG GIÁM THỊ, TIẾN SỸ BRENDA CASSELLIUS</a:t>
            </a:r>
            <a:endParaRPr lang="vi-VN" sz="1800" b="0" dirty="0">
              <a:latin typeface="Arial"/>
              <a:ea typeface="Arial"/>
              <a:cs typeface="Arial"/>
              <a:sym typeface="Montserrat"/>
            </a:endParaRPr>
          </a:p>
        </p:txBody>
      </p:sp>
      <p:pic>
        <p:nvPicPr>
          <p:cNvPr id="137" name="Google Shape;137;p20"/>
          <p:cNvPicPr preferRelativeResize="0"/>
          <p:nvPr/>
        </p:nvPicPr>
        <p:blipFill>
          <a:blip r:embed="rId4">
            <a:alphaModFix/>
          </a:blip>
          <a:stretch>
            <a:fillRect/>
          </a:stretch>
        </p:blipFill>
        <p:spPr>
          <a:xfrm>
            <a:off x="1770250" y="3177650"/>
            <a:ext cx="1201326" cy="610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29"/>
          <p:cNvSpPr txBox="1">
            <a:spLocks noGrp="1"/>
          </p:cNvSpPr>
          <p:nvPr>
            <p:ph type="ctrTitle" idx="4294967295"/>
          </p:nvPr>
        </p:nvSpPr>
        <p:spPr>
          <a:xfrm>
            <a:off x="3516675" y="278745"/>
            <a:ext cx="5881500" cy="6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vi-VN" sz="3000">
                <a:solidFill>
                  <a:srgbClr val="FF6600"/>
                </a:solidFill>
                <a:latin typeface="Arial"/>
                <a:cs typeface="Arial"/>
                <a:sym typeface="Montserrat"/>
              </a:rPr>
              <a:t>Thảo luận nhóm nhỏ</a:t>
            </a:r>
            <a:endParaRPr lang="vi-VN" sz="3000" b="1" i="0" u="none" strike="noStrike" cap="none">
              <a:solidFill>
                <a:srgbClr val="FF6600"/>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b="1" i="0" u="none" strike="noStrike" cap="none">
              <a:solidFill>
                <a:srgbClr val="000033"/>
              </a:solidFill>
              <a:latin typeface="Arial"/>
              <a:ea typeface="Arial"/>
              <a:cs typeface="Arial"/>
              <a:sym typeface="Montserrat"/>
            </a:endParaRPr>
          </a:p>
        </p:txBody>
      </p:sp>
      <p:sp>
        <p:nvSpPr>
          <p:cNvPr id="267" name="Google Shape;267;p29"/>
          <p:cNvSpPr txBox="1"/>
          <p:nvPr/>
        </p:nvSpPr>
        <p:spPr>
          <a:xfrm>
            <a:off x="638176" y="1037100"/>
            <a:ext cx="7705724" cy="3515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vi-VN" sz="1800" b="1" dirty="0">
                <a:solidFill>
                  <a:schemeClr val="lt1"/>
                </a:solidFill>
                <a:latin typeface="Arial"/>
                <a:cs typeface="Arial"/>
                <a:sym typeface="Open Sans"/>
              </a:rPr>
              <a:t>Hướng dẫn:</a:t>
            </a:r>
            <a:r>
              <a:rPr lang="vi-VN" dirty="0" smtClean="0">
                <a:latin typeface="Arial"/>
                <a:cs typeface="Arial"/>
              </a:rPr>
              <a:t> </a:t>
            </a:r>
            <a:endParaRPr lang="vi-VN" sz="1800" dirty="0">
              <a:solidFill>
                <a:schemeClr val="lt1"/>
              </a:solidFill>
              <a:latin typeface="Arial"/>
              <a:ea typeface="Arial"/>
              <a:cs typeface="Arial"/>
              <a:sym typeface="Open Sans"/>
            </a:endParaRPr>
          </a:p>
          <a:p>
            <a:pPr marL="457200" lvl="0" indent="0" algn="l" rtl="0">
              <a:spcBef>
                <a:spcPts val="0"/>
              </a:spcBef>
              <a:spcAft>
                <a:spcPts val="0"/>
              </a:spcAft>
              <a:buNone/>
            </a:pPr>
            <a:r>
              <a:rPr lang="vi-VN" sz="1800" dirty="0">
                <a:solidFill>
                  <a:schemeClr val="lt1"/>
                </a:solidFill>
                <a:latin typeface="Arial"/>
                <a:cs typeface="Arial"/>
                <a:sym typeface="Open Sans"/>
              </a:rPr>
              <a:t>Tham gia nhóm thảo luận của bạn.  Thảo luận các câu hỏi dưới đây. Lựa chọn một thành viên để trình bày câu trả lời cho từng câu hỏi. </a:t>
            </a:r>
            <a:endParaRPr lang="vi-VN" sz="1800" dirty="0">
              <a:solidFill>
                <a:schemeClr val="lt1"/>
              </a:solidFill>
              <a:latin typeface="Arial"/>
              <a:ea typeface="Arial"/>
              <a:cs typeface="Arial"/>
              <a:sym typeface="Open Sans"/>
            </a:endParaRPr>
          </a:p>
          <a:p>
            <a:pPr marL="457200" lvl="0" indent="0" algn="l" rtl="0">
              <a:spcBef>
                <a:spcPts val="0"/>
              </a:spcBef>
              <a:spcAft>
                <a:spcPts val="0"/>
              </a:spcAft>
              <a:buNone/>
            </a:pPr>
            <a:endParaRPr lang="vi-VN" sz="1800" b="1" dirty="0">
              <a:solidFill>
                <a:schemeClr val="lt1"/>
              </a:solidFill>
              <a:latin typeface="Arial"/>
              <a:ea typeface="Arial"/>
              <a:cs typeface="Arial"/>
              <a:sym typeface="Open Sans"/>
            </a:endParaRPr>
          </a:p>
          <a:p>
            <a:pPr marL="457200" lvl="0" indent="0" algn="l" rtl="0">
              <a:spcBef>
                <a:spcPts val="0"/>
              </a:spcBef>
              <a:spcAft>
                <a:spcPts val="0"/>
              </a:spcAft>
              <a:buNone/>
            </a:pPr>
            <a:r>
              <a:rPr lang="vi-VN" sz="1800" b="1" dirty="0">
                <a:solidFill>
                  <a:schemeClr val="lt1"/>
                </a:solidFill>
                <a:latin typeface="Arial"/>
                <a:cs typeface="Arial"/>
                <a:sym typeface="Open Sans"/>
              </a:rPr>
              <a:t>Câu hỏi:</a:t>
            </a:r>
            <a:endParaRPr lang="vi-VN" sz="1800" dirty="0">
              <a:solidFill>
                <a:schemeClr val="lt1"/>
              </a:solidFill>
              <a:latin typeface="Arial"/>
              <a:ea typeface="Arial"/>
              <a:cs typeface="Arial"/>
              <a:sym typeface="Open Sans"/>
            </a:endParaRPr>
          </a:p>
          <a:p>
            <a:pPr marL="457200" lvl="0" indent="-342900" algn="l" rtl="0">
              <a:spcBef>
                <a:spcPts val="0"/>
              </a:spcBef>
              <a:spcAft>
                <a:spcPts val="0"/>
              </a:spcAft>
              <a:buClr>
                <a:schemeClr val="lt1"/>
              </a:buClr>
              <a:buSzPts val="1800"/>
              <a:buFont typeface="Open Sans"/>
              <a:buAutoNum type="arabicPeriod"/>
            </a:pPr>
            <a:r>
              <a:rPr lang="vi-VN" sz="1800" dirty="0">
                <a:solidFill>
                  <a:schemeClr val="lt1"/>
                </a:solidFill>
                <a:latin typeface="Arial"/>
                <a:cs typeface="Arial"/>
                <a:sym typeface="Open Sans"/>
              </a:rPr>
              <a:t>Các mục tiêu chiến lược này đã phù hợp chưa? Cần bổ sung mục tiêu nào? Cần loại bỏ mục tiêu nào? </a:t>
            </a:r>
            <a:endParaRPr lang="vi-VN" sz="1800" dirty="0">
              <a:solidFill>
                <a:schemeClr val="lt1"/>
              </a:solidFill>
              <a:latin typeface="Arial"/>
              <a:ea typeface="Arial"/>
              <a:cs typeface="Arial"/>
              <a:sym typeface="Open Sans"/>
            </a:endParaRPr>
          </a:p>
          <a:p>
            <a:pPr marL="457200" lvl="0" indent="-342900" algn="l" rtl="0">
              <a:spcBef>
                <a:spcPts val="0"/>
              </a:spcBef>
              <a:spcAft>
                <a:spcPts val="0"/>
              </a:spcAft>
              <a:buClr>
                <a:schemeClr val="lt1"/>
              </a:buClr>
              <a:buSzPts val="1800"/>
              <a:buFont typeface="Open Sans"/>
              <a:buAutoNum type="arabicPeriod"/>
            </a:pPr>
            <a:r>
              <a:rPr lang="vi-VN" sz="1800" dirty="0">
                <a:solidFill>
                  <a:schemeClr val="lt1"/>
                </a:solidFill>
                <a:latin typeface="Arial"/>
                <a:cs typeface="Arial"/>
                <a:sym typeface="Open Sans"/>
              </a:rPr>
              <a:t>Dựa trên các lĩnh vực này, chương trình, cơ hội hay hình thức hỗ trợ nào cần được thực hiện để đáp ứng mục tiêu về chất lượng của các trường?</a:t>
            </a:r>
            <a:endParaRPr lang="vi-VN" sz="1800" dirty="0">
              <a:solidFill>
                <a:schemeClr val="lt1"/>
              </a:solidFill>
              <a:latin typeface="Arial"/>
              <a:ea typeface="Arial"/>
              <a:cs typeface="Arial"/>
              <a:sym typeface="Open Sans"/>
            </a:endParaRPr>
          </a:p>
          <a:p>
            <a:pPr marL="457200" lvl="0" indent="0" algn="l" rtl="0">
              <a:spcBef>
                <a:spcPts val="0"/>
              </a:spcBef>
              <a:spcAft>
                <a:spcPts val="0"/>
              </a:spcAft>
              <a:buNone/>
            </a:pPr>
            <a:endParaRPr lang="vi-VN" sz="1800" dirty="0">
              <a:solidFill>
                <a:schemeClr val="lt1"/>
              </a:solidFill>
              <a:latin typeface="Arial"/>
              <a:ea typeface="Arial"/>
              <a:cs typeface="Arial"/>
              <a:sym typeface="Open Sans"/>
            </a:endParaRPr>
          </a:p>
        </p:txBody>
      </p:sp>
      <p:sp>
        <p:nvSpPr>
          <p:cNvPr id="268" name="Google Shape;268;p29"/>
          <p:cNvSpPr txBox="1">
            <a:spLocks noGrp="1"/>
          </p:cNvSpPr>
          <p:nvPr>
            <p:ph type="sldNum" idx="12"/>
          </p:nvPr>
        </p:nvSpPr>
        <p:spPr>
          <a:xfrm>
            <a:off x="4303575" y="4606750"/>
            <a:ext cx="536700" cy="5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
              <a:t>10</a:t>
            </a:fld>
            <a:endParaRPr lang="vi-V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0"/>
          <p:cNvSpPr txBox="1"/>
          <p:nvPr/>
        </p:nvSpPr>
        <p:spPr>
          <a:xfrm>
            <a:off x="1996500" y="3627900"/>
            <a:ext cx="4861500" cy="3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FFFFFF"/>
              </a:solidFill>
              <a:latin typeface="Open Sans"/>
              <a:ea typeface="Open Sans"/>
              <a:cs typeface="Open Sans"/>
              <a:sym typeface="Open Sans"/>
            </a:endParaRPr>
          </a:p>
        </p:txBody>
      </p:sp>
      <p:sp>
        <p:nvSpPr>
          <p:cNvPr id="274" name="Google Shape;274;p30"/>
          <p:cNvSpPr txBox="1">
            <a:spLocks noGrp="1"/>
          </p:cNvSpPr>
          <p:nvPr>
            <p:ph type="ctrTitle"/>
          </p:nvPr>
        </p:nvSpPr>
        <p:spPr>
          <a:xfrm>
            <a:off x="3185400" y="3820650"/>
            <a:ext cx="58212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800">
                <a:solidFill>
                  <a:srgbClr val="FFFFFF"/>
                </a:solidFill>
                <a:uFill>
                  <a:noFill/>
                </a:uFill>
                <a:latin typeface="Arial"/>
                <a:cs typeface="Arial"/>
                <a:hlinkClick r:id="rId4"/>
              </a:rPr>
              <a:t>www.bostonpublicschools.org</a:t>
            </a:r>
            <a:endParaRPr lang="vi-VN" sz="1800">
              <a:solidFill>
                <a:srgbClr val="FFFFFF"/>
              </a:solidFill>
            </a:endParaRPr>
          </a:p>
          <a:p>
            <a:pPr marL="0" lvl="0" indent="0" algn="ctr" rtl="0">
              <a:spcBef>
                <a:spcPts val="0"/>
              </a:spcBef>
              <a:spcAft>
                <a:spcPts val="0"/>
              </a:spcAft>
              <a:buNone/>
            </a:pPr>
            <a:r>
              <a:rPr lang="vi-VN" sz="1800">
                <a:latin typeface="Arial"/>
                <a:cs typeface="Arial"/>
              </a:rPr>
              <a:t>communityengagement@bostonpublicschools.org</a:t>
            </a:r>
            <a:endParaRPr lang="vi-VN" sz="1800"/>
          </a:p>
        </p:txBody>
      </p:sp>
      <p:pic>
        <p:nvPicPr>
          <p:cNvPr id="275" name="Google Shape;275;p30"/>
          <p:cNvPicPr preferRelativeResize="0"/>
          <p:nvPr/>
        </p:nvPicPr>
        <p:blipFill>
          <a:blip r:embed="rId5">
            <a:alphaModFix/>
          </a:blip>
          <a:stretch>
            <a:fillRect/>
          </a:stretch>
        </p:blipFill>
        <p:spPr>
          <a:xfrm>
            <a:off x="1770250" y="3177650"/>
            <a:ext cx="1201326" cy="610574"/>
          </a:xfrm>
          <a:prstGeom prst="rect">
            <a:avLst/>
          </a:prstGeom>
          <a:noFill/>
          <a:ln>
            <a:noFill/>
          </a:ln>
        </p:spPr>
      </p:pic>
      <p:sp>
        <p:nvSpPr>
          <p:cNvPr id="276" name="Google Shape;276;p30"/>
          <p:cNvSpPr txBox="1"/>
          <p:nvPr/>
        </p:nvSpPr>
        <p:spPr>
          <a:xfrm>
            <a:off x="3805200" y="225400"/>
            <a:ext cx="3667200" cy="2046900"/>
          </a:xfrm>
          <a:prstGeom prst="rect">
            <a:avLst/>
          </a:prstGeom>
          <a:noFill/>
          <a:ln>
            <a:noFill/>
          </a:ln>
        </p:spPr>
        <p:txBody>
          <a:bodyPr spcFirstLastPara="1" wrap="square" lIns="91425" tIns="91425" rIns="91425" bIns="91425" anchor="t" anchorCtr="0">
            <a:noAutofit/>
          </a:bodyPr>
          <a:lstStyle/>
          <a:p>
            <a:pPr marL="0" lvl="0" indent="457200" algn="ctr" rtl="0">
              <a:spcBef>
                <a:spcPts val="0"/>
              </a:spcBef>
              <a:spcAft>
                <a:spcPts val="0"/>
              </a:spcAft>
              <a:buNone/>
            </a:pPr>
            <a:r>
              <a:rPr lang="vi-VN" sz="2400" b="1">
                <a:solidFill>
                  <a:srgbClr val="FF6600"/>
                </a:solidFill>
                <a:latin typeface="Arial"/>
                <a:cs typeface="Arial"/>
                <a:sym typeface="Montserrat"/>
              </a:rPr>
              <a:t>NIỀM VUI</a:t>
            </a:r>
            <a:endParaRPr lang="vi-VN" sz="2400" b="1">
              <a:solidFill>
                <a:srgbClr val="FF6600"/>
              </a:solidFill>
              <a:latin typeface="Arial"/>
              <a:ea typeface="Arial"/>
              <a:cs typeface="Arial"/>
              <a:sym typeface="Montserrat"/>
            </a:endParaRPr>
          </a:p>
          <a:p>
            <a:pPr marL="0" lvl="0" indent="457200" algn="ctr" rtl="0">
              <a:spcBef>
                <a:spcPts val="0"/>
              </a:spcBef>
              <a:spcAft>
                <a:spcPts val="0"/>
              </a:spcAft>
              <a:buNone/>
            </a:pPr>
            <a:r>
              <a:rPr lang="vi-VN" sz="2400" b="1">
                <a:solidFill>
                  <a:srgbClr val="FFFFFF"/>
                </a:solidFill>
                <a:latin typeface="Arial"/>
                <a:cs typeface="Arial"/>
                <a:sym typeface="Montserrat"/>
              </a:rPr>
              <a:t>ĐOÀN KẾT</a:t>
            </a:r>
            <a:endParaRPr lang="vi-VN" sz="2400" b="1">
              <a:solidFill>
                <a:srgbClr val="FFFFFF"/>
              </a:solidFill>
              <a:latin typeface="Arial"/>
              <a:ea typeface="Arial"/>
              <a:cs typeface="Arial"/>
              <a:sym typeface="Montserrat"/>
            </a:endParaRPr>
          </a:p>
          <a:p>
            <a:pPr marL="0" lvl="0" indent="457200" algn="ctr" rtl="0">
              <a:spcBef>
                <a:spcPts val="0"/>
              </a:spcBef>
              <a:spcAft>
                <a:spcPts val="0"/>
              </a:spcAft>
              <a:buNone/>
            </a:pPr>
            <a:r>
              <a:rPr lang="vi-VN" sz="2400" b="1">
                <a:solidFill>
                  <a:srgbClr val="FF6600"/>
                </a:solidFill>
                <a:latin typeface="Arial"/>
                <a:cs typeface="Arial"/>
                <a:sym typeface="Montserrat"/>
              </a:rPr>
              <a:t>HÒA NHẬP</a:t>
            </a:r>
            <a:endParaRPr lang="vi-VN" sz="2400" b="1">
              <a:solidFill>
                <a:srgbClr val="FF6600"/>
              </a:solidFill>
              <a:latin typeface="Arial"/>
              <a:ea typeface="Arial"/>
              <a:cs typeface="Arial"/>
              <a:sym typeface="Montserrat"/>
            </a:endParaRPr>
          </a:p>
          <a:p>
            <a:pPr marL="0" lvl="0" indent="457200" algn="ctr" rtl="0">
              <a:spcBef>
                <a:spcPts val="0"/>
              </a:spcBef>
              <a:spcAft>
                <a:spcPts val="0"/>
              </a:spcAft>
              <a:buNone/>
            </a:pPr>
            <a:r>
              <a:rPr lang="vi-VN" sz="2400" b="1">
                <a:solidFill>
                  <a:srgbClr val="FFFFFF"/>
                </a:solidFill>
                <a:latin typeface="Arial"/>
                <a:cs typeface="Arial"/>
                <a:sym typeface="Montserrat"/>
              </a:rPr>
              <a:t>HỢP TÁC</a:t>
            </a:r>
            <a:endParaRPr lang="vi-VN" sz="2400" b="1">
              <a:solidFill>
                <a:srgbClr val="FFFFFF"/>
              </a:solidFill>
              <a:latin typeface="Arial"/>
              <a:ea typeface="Arial"/>
              <a:cs typeface="Arial"/>
              <a:sym typeface="Montserrat"/>
            </a:endParaRPr>
          </a:p>
          <a:p>
            <a:pPr marL="0" lvl="0" indent="457200" algn="ctr" rtl="0">
              <a:spcBef>
                <a:spcPts val="0"/>
              </a:spcBef>
              <a:spcAft>
                <a:spcPts val="0"/>
              </a:spcAft>
              <a:buNone/>
            </a:pPr>
            <a:r>
              <a:rPr lang="vi-VN" sz="2400" b="1">
                <a:solidFill>
                  <a:srgbClr val="FF6600"/>
                </a:solidFill>
                <a:latin typeface="Arial"/>
                <a:cs typeface="Arial"/>
                <a:sym typeface="Montserrat"/>
              </a:rPr>
              <a:t>CÔNG BẰNG</a:t>
            </a:r>
            <a:endParaRPr lang="vi-VN"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33768" y="693650"/>
            <a:ext cx="3692400" cy="768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vi-VN" sz="3000">
                <a:latin typeface="Arial"/>
                <a:cs typeface="Arial"/>
                <a:sym typeface="Montserrat"/>
              </a:rPr>
              <a:t>CHƯƠNG TRÌNH </a:t>
            </a:r>
            <a:endParaRPr lang="vi-VN" sz="3000">
              <a:latin typeface="Arial"/>
              <a:ea typeface="Arial"/>
              <a:cs typeface="Arial"/>
              <a:sym typeface="Montserrat"/>
            </a:endParaRPr>
          </a:p>
        </p:txBody>
      </p:sp>
      <p:sp>
        <p:nvSpPr>
          <p:cNvPr id="143" name="Google Shape;143;p21"/>
          <p:cNvSpPr txBox="1">
            <a:spLocks noGrp="1"/>
          </p:cNvSpPr>
          <p:nvPr>
            <p:ph type="body" idx="1"/>
          </p:nvPr>
        </p:nvSpPr>
        <p:spPr>
          <a:xfrm>
            <a:off x="113575" y="1327950"/>
            <a:ext cx="4478100" cy="2487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00"/>
              </a:spcBef>
              <a:spcAft>
                <a:spcPts val="0"/>
              </a:spcAft>
              <a:buNone/>
            </a:pPr>
            <a:endParaRPr lang="vi-VN" b="1" dirty="0">
              <a:solidFill>
                <a:srgbClr val="E97135"/>
              </a:solidFill>
            </a:endParaRPr>
          </a:p>
          <a:p>
            <a:pPr marL="457200" lvl="0" indent="-342900" algn="l" rtl="0">
              <a:lnSpc>
                <a:spcPct val="100000"/>
              </a:lnSpc>
              <a:spcBef>
                <a:spcPts val="600"/>
              </a:spcBef>
              <a:spcAft>
                <a:spcPts val="0"/>
              </a:spcAft>
              <a:buClr>
                <a:srgbClr val="E97135"/>
              </a:buClr>
              <a:buSzPts val="1800"/>
              <a:buAutoNum type="arabicPeriod"/>
            </a:pPr>
            <a:r>
              <a:rPr lang="vi-VN" b="1" dirty="0">
                <a:solidFill>
                  <a:srgbClr val="E97135"/>
                </a:solidFill>
                <a:latin typeface="Arial"/>
                <a:cs typeface="Arial"/>
              </a:rPr>
              <a:t>Đón tiếp &amp; Giới thiệu </a:t>
            </a:r>
            <a:endParaRPr lang="vi-VN" b="1" dirty="0">
              <a:solidFill>
                <a:srgbClr val="E97135"/>
              </a:solidFill>
            </a:endParaRPr>
          </a:p>
          <a:p>
            <a:pPr marL="457200" lvl="0" indent="-342900" algn="l" rtl="0">
              <a:lnSpc>
                <a:spcPct val="100000"/>
              </a:lnSpc>
              <a:spcBef>
                <a:spcPts val="0"/>
              </a:spcBef>
              <a:spcAft>
                <a:spcPts val="0"/>
              </a:spcAft>
              <a:buClr>
                <a:srgbClr val="E97135"/>
              </a:buClr>
              <a:buSzPts val="1800"/>
              <a:buAutoNum type="arabicPeriod"/>
            </a:pPr>
            <a:r>
              <a:rPr lang="vi-VN" b="1" dirty="0">
                <a:solidFill>
                  <a:srgbClr val="E97135"/>
                </a:solidFill>
                <a:latin typeface="Arial"/>
                <a:cs typeface="Arial"/>
              </a:rPr>
              <a:t>Video thông điệp từ Tiến sỹ Cassellius </a:t>
            </a:r>
            <a:endParaRPr lang="vi-VN" b="1" dirty="0">
              <a:solidFill>
                <a:srgbClr val="E97135"/>
              </a:solidFill>
            </a:endParaRPr>
          </a:p>
          <a:p>
            <a:pPr marL="457200" lvl="0" indent="-342900" algn="l" rtl="0">
              <a:lnSpc>
                <a:spcPct val="100000"/>
              </a:lnSpc>
              <a:spcBef>
                <a:spcPts val="0"/>
              </a:spcBef>
              <a:spcAft>
                <a:spcPts val="0"/>
              </a:spcAft>
              <a:buClr>
                <a:srgbClr val="E97135"/>
              </a:buClr>
              <a:buSzPts val="1800"/>
              <a:buAutoNum type="arabicPeriod"/>
            </a:pPr>
            <a:r>
              <a:rPr lang="vi-VN" b="1" dirty="0">
                <a:solidFill>
                  <a:srgbClr val="E97135"/>
                </a:solidFill>
                <a:latin typeface="Arial"/>
                <a:cs typeface="Arial"/>
              </a:rPr>
              <a:t>Tổng quan về Kế hoạch chiến lược, khát vọng và vấn đề ưu tiên của Khu học chánh </a:t>
            </a:r>
            <a:endParaRPr lang="vi-VN" b="1" dirty="0">
              <a:solidFill>
                <a:srgbClr val="E97135"/>
              </a:solidFill>
            </a:endParaRPr>
          </a:p>
          <a:p>
            <a:pPr marL="457200" lvl="0" indent="-342900" algn="l" rtl="0">
              <a:lnSpc>
                <a:spcPct val="100000"/>
              </a:lnSpc>
              <a:spcBef>
                <a:spcPts val="0"/>
              </a:spcBef>
              <a:spcAft>
                <a:spcPts val="0"/>
              </a:spcAft>
              <a:buClr>
                <a:srgbClr val="E97135"/>
              </a:buClr>
              <a:buSzPts val="1800"/>
              <a:buAutoNum type="arabicPeriod"/>
            </a:pPr>
            <a:r>
              <a:rPr lang="vi-VN" b="1" dirty="0">
                <a:solidFill>
                  <a:srgbClr val="E97135"/>
                </a:solidFill>
                <a:latin typeface="Arial"/>
                <a:cs typeface="Arial"/>
              </a:rPr>
              <a:t>Thảo luận nhóm nhỏ </a:t>
            </a:r>
            <a:endParaRPr lang="vi-VN" b="1" dirty="0">
              <a:solidFill>
                <a:srgbClr val="E97135"/>
              </a:solidFill>
            </a:endParaRPr>
          </a:p>
          <a:p>
            <a:pPr marL="457200" lvl="0" indent="-342900" algn="l" rtl="0">
              <a:lnSpc>
                <a:spcPct val="100000"/>
              </a:lnSpc>
              <a:spcBef>
                <a:spcPts val="0"/>
              </a:spcBef>
              <a:spcAft>
                <a:spcPts val="0"/>
              </a:spcAft>
              <a:buClr>
                <a:srgbClr val="E97135"/>
              </a:buClr>
              <a:buSzPts val="1800"/>
              <a:buAutoNum type="arabicPeriod"/>
            </a:pPr>
            <a:r>
              <a:rPr lang="vi-VN" b="1" dirty="0">
                <a:solidFill>
                  <a:srgbClr val="E97135"/>
                </a:solidFill>
                <a:latin typeface="Arial"/>
                <a:cs typeface="Arial"/>
              </a:rPr>
              <a:t>Kết luận &amp; bước tiếp theo</a:t>
            </a:r>
            <a:endParaRPr lang="vi-VN" b="1" dirty="0">
              <a:solidFill>
                <a:srgbClr val="E97135"/>
              </a:solidFill>
            </a:endParaRPr>
          </a:p>
        </p:txBody>
      </p:sp>
      <p:sp>
        <p:nvSpPr>
          <p:cNvPr id="144" name="Google Shape;144;p21"/>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b="0">
                <a:latin typeface="Montserrat"/>
                <a:ea typeface="Montserrat"/>
                <a:cs typeface="Montserrat"/>
                <a:sym typeface="Montserrat"/>
              </a:rPr>
              <a:t>2</a:t>
            </a:fld>
            <a:endParaRPr lang="vi-VN" b="0">
              <a:latin typeface="Arial"/>
              <a:ea typeface="Arial"/>
              <a:cs typeface="Arial"/>
              <a:sym typeface="Montserrat"/>
            </a:endParaRPr>
          </a:p>
        </p:txBody>
      </p:sp>
      <p:sp>
        <p:nvSpPr>
          <p:cNvPr id="145" name="Google Shape;145;p21"/>
          <p:cNvSpPr txBox="1">
            <a:spLocks noGrp="1"/>
          </p:cNvSpPr>
          <p:nvPr>
            <p:ph type="title" idx="2"/>
          </p:nvPr>
        </p:nvSpPr>
        <p:spPr>
          <a:xfrm>
            <a:off x="637150" y="72775"/>
            <a:ext cx="5218800" cy="33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vi-VN" b="0" dirty="0" smtClean="0">
                <a:solidFill>
                  <a:srgbClr val="0066CC"/>
                </a:solidFill>
                <a:latin typeface="Arial"/>
                <a:cs typeface="Arial"/>
                <a:sym typeface="Montserrat"/>
              </a:rPr>
              <a:t>Trường </a:t>
            </a:r>
            <a:r>
              <a:rPr lang="vi-VN" b="0" dirty="0">
                <a:solidFill>
                  <a:srgbClr val="0066CC"/>
                </a:solidFill>
                <a:latin typeface="Arial"/>
                <a:cs typeface="Arial"/>
                <a:sym typeface="Montserrat"/>
              </a:rPr>
              <a:t>Công lập Boston</a:t>
            </a:r>
            <a:endParaRPr lang="vi-VN" b="0" dirty="0">
              <a:solidFill>
                <a:srgbClr val="0066CC"/>
              </a:solidFill>
              <a:latin typeface="Arial"/>
              <a:ea typeface="Arial"/>
              <a:cs typeface="Arial"/>
              <a:sym typeface="Montserrat"/>
            </a:endParaRPr>
          </a:p>
        </p:txBody>
      </p:sp>
      <p:sp>
        <p:nvSpPr>
          <p:cNvPr id="146" name="Google Shape;146;p21"/>
          <p:cNvSpPr txBox="1"/>
          <p:nvPr/>
        </p:nvSpPr>
        <p:spPr>
          <a:xfrm>
            <a:off x="4760075" y="0"/>
            <a:ext cx="4251600" cy="45900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vi-VN" sz="2200" b="1" u="sng" dirty="0">
                <a:solidFill>
                  <a:srgbClr val="FFFFFF"/>
                </a:solidFill>
                <a:latin typeface="Arial"/>
                <a:cs typeface="Arial"/>
                <a:sym typeface="Avenir"/>
              </a:rPr>
              <a:t>Mục đích: </a:t>
            </a:r>
            <a:endParaRPr lang="vi-VN" sz="2200" b="1" u="sng" dirty="0">
              <a:solidFill>
                <a:srgbClr val="FFFFFF"/>
              </a:solidFill>
              <a:latin typeface="Arial"/>
              <a:ea typeface="Arial"/>
              <a:cs typeface="Arial"/>
              <a:sym typeface="Avenir"/>
            </a:endParaRPr>
          </a:p>
          <a:p>
            <a:pPr marL="457200" lvl="0" indent="-368300" algn="l" rtl="0">
              <a:spcBef>
                <a:spcPts val="600"/>
              </a:spcBef>
              <a:spcAft>
                <a:spcPts val="0"/>
              </a:spcAft>
              <a:buClr>
                <a:srgbClr val="FFFFFF"/>
              </a:buClr>
              <a:buSzPts val="2200"/>
              <a:buFont typeface="Avenir"/>
              <a:buChar char="●"/>
            </a:pPr>
            <a:r>
              <a:rPr lang="vi-VN" sz="2200" b="1" dirty="0">
                <a:solidFill>
                  <a:srgbClr val="FFFFFF"/>
                </a:solidFill>
                <a:latin typeface="Arial"/>
                <a:cs typeface="Arial"/>
                <a:sym typeface="Avenir"/>
              </a:rPr>
              <a:t>Chia sẻ khát vọng và vấn đề ưu tiên của BPS;</a:t>
            </a:r>
            <a:endParaRPr lang="vi-VN" sz="2200" b="1" dirty="0">
              <a:solidFill>
                <a:srgbClr val="FFFFFF"/>
              </a:solidFill>
              <a:latin typeface="Arial"/>
              <a:ea typeface="Arial"/>
              <a:cs typeface="Arial"/>
              <a:sym typeface="Avenir"/>
            </a:endParaRPr>
          </a:p>
          <a:p>
            <a:pPr marL="457200" lvl="0" indent="-368300" algn="l" rtl="0">
              <a:spcBef>
                <a:spcPts val="1000"/>
              </a:spcBef>
              <a:spcAft>
                <a:spcPts val="0"/>
              </a:spcAft>
              <a:buClr>
                <a:srgbClr val="FFFFFF"/>
              </a:buClr>
              <a:buSzPts val="2200"/>
              <a:buFont typeface="Avenir"/>
              <a:buChar char="●"/>
            </a:pPr>
            <a:r>
              <a:rPr lang="vi-VN" sz="2200" b="1" dirty="0">
                <a:solidFill>
                  <a:srgbClr val="FFFFFF"/>
                </a:solidFill>
                <a:latin typeface="Arial"/>
                <a:cs typeface="Arial"/>
                <a:sym typeface="Avenir"/>
              </a:rPr>
              <a:t>Thu thập</a:t>
            </a:r>
            <a:r>
              <a:rPr lang="vi-VN" sz="2200" dirty="0">
                <a:solidFill>
                  <a:srgbClr val="FFFFFF"/>
                </a:solidFill>
                <a:latin typeface="Arial"/>
                <a:cs typeface="Arial"/>
                <a:sym typeface="Avenir"/>
              </a:rPr>
              <a:t> thông tin và ý kiến phản hồi để xây dựng các giá trị chung, mục tiêu và vấn đề ưu tiên;</a:t>
            </a:r>
            <a:endParaRPr lang="vi-VN" sz="2200" b="1" dirty="0">
              <a:solidFill>
                <a:srgbClr val="FFFFFF"/>
              </a:solidFill>
              <a:latin typeface="Arial"/>
              <a:ea typeface="Arial"/>
              <a:cs typeface="Arial"/>
              <a:sym typeface="Avenir"/>
            </a:endParaRPr>
          </a:p>
          <a:p>
            <a:pPr marL="914400" lvl="0" indent="0" algn="l" rtl="0">
              <a:spcBef>
                <a:spcPts val="1000"/>
              </a:spcBef>
              <a:spcAft>
                <a:spcPts val="0"/>
              </a:spcAft>
              <a:buNone/>
            </a:pPr>
            <a:endParaRPr lang="vi-VN" sz="2200" b="1" dirty="0">
              <a:solidFill>
                <a:srgbClr val="FFFFFF"/>
              </a:solidFill>
              <a:latin typeface="Arial"/>
              <a:ea typeface="Arial"/>
              <a:cs typeface="Arial"/>
              <a:sym typeface="Avenir"/>
            </a:endParaRPr>
          </a:p>
          <a:p>
            <a:pPr marL="914400" lvl="0" indent="0" algn="l" rtl="0">
              <a:spcBef>
                <a:spcPts val="1000"/>
              </a:spcBef>
              <a:spcAft>
                <a:spcPts val="1000"/>
              </a:spcAft>
              <a:buNone/>
            </a:pPr>
            <a:endParaRPr lang="vi-VN" sz="2200" b="1" dirty="0">
              <a:solidFill>
                <a:srgbClr val="FFFFFF"/>
              </a:solidFill>
              <a:latin typeface="Arial"/>
              <a:ea typeface="Arial"/>
              <a:cs typeface="Arial"/>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descr="Học sinh trong BSAC và Tổng giám thị Cassellius thể hiện các giá trị cốt lõi của BPS: J.U.I.C.E." title="Hội đồng Tham vấn học sinh Boston (BSAC) và các giá trị cốt lõi của BPS">
            <a:hlinkClick r:id="rId3"/>
          </p:cNvPr>
          <p:cNvPicPr preferRelativeResize="0"/>
          <p:nvPr/>
        </p:nvPicPr>
        <p:blipFill>
          <a:blip r:embed="rId4">
            <a:alphaModFix/>
          </a:blip>
          <a:stretch>
            <a:fillRect/>
          </a:stretch>
        </p:blipFill>
        <p:spPr>
          <a:xfrm>
            <a:off x="1741359" y="1029636"/>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p:nvPr/>
        </p:nvSpPr>
        <p:spPr>
          <a:xfrm>
            <a:off x="3297500" y="11657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23"/>
          <p:cNvGrpSpPr/>
          <p:nvPr/>
        </p:nvGrpSpPr>
        <p:grpSpPr>
          <a:xfrm>
            <a:off x="1352073" y="1315125"/>
            <a:ext cx="2260396" cy="669600"/>
            <a:chOff x="1352073" y="1315125"/>
            <a:chExt cx="2260396" cy="669600"/>
          </a:xfrm>
        </p:grpSpPr>
        <p:cxnSp>
          <p:nvCxnSpPr>
            <p:cNvPr id="158" name="Google Shape;158;p23"/>
            <p:cNvCxnSpPr/>
            <p:nvPr/>
          </p:nvCxnSpPr>
          <p:spPr>
            <a:xfrm>
              <a:off x="3178969" y="1638300"/>
              <a:ext cx="433500" cy="252300"/>
            </a:xfrm>
            <a:prstGeom prst="straightConnector1">
              <a:avLst/>
            </a:prstGeom>
            <a:noFill/>
            <a:ln w="19050" cap="flat" cmpd="sng">
              <a:solidFill>
                <a:srgbClr val="A1C3FA"/>
              </a:solidFill>
              <a:prstDash val="solid"/>
              <a:round/>
              <a:headEnd type="oval" w="med" len="med"/>
              <a:tailEnd type="none" w="sm" len="sm"/>
            </a:ln>
          </p:spPr>
        </p:cxnSp>
        <p:sp>
          <p:nvSpPr>
            <p:cNvPr id="159" name="Google Shape;159;p23"/>
            <p:cNvSpPr txBox="1"/>
            <p:nvPr/>
          </p:nvSpPr>
          <p:spPr>
            <a:xfrm>
              <a:off x="1352073" y="1315125"/>
              <a:ext cx="2260396"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VN" sz="2200" b="1" dirty="0">
                  <a:solidFill>
                    <a:srgbClr val="E97135"/>
                  </a:solidFill>
                  <a:latin typeface="Arial"/>
                  <a:cs typeface="Arial"/>
                  <a:sym typeface="Roboto"/>
                </a:rPr>
                <a:t>3. XÁC NHẬN</a:t>
              </a:r>
            </a:p>
            <a:p>
              <a:pPr marL="0" lvl="0" indent="0" algn="l" rtl="0">
                <a:lnSpc>
                  <a:spcPct val="115000"/>
                </a:lnSpc>
                <a:spcBef>
                  <a:spcPts val="0"/>
                </a:spcBef>
                <a:spcAft>
                  <a:spcPts val="0"/>
                </a:spcAft>
                <a:buNone/>
              </a:pPr>
              <a:endParaRPr lang="vi-VN" sz="2200" dirty="0">
                <a:latin typeface="Arial"/>
                <a:cs typeface="Arial"/>
                <a:sym typeface="Roboto"/>
              </a:endParaRPr>
            </a:p>
            <a:p>
              <a:pPr marL="0" lvl="0" indent="0" algn="r" rtl="0">
                <a:lnSpc>
                  <a:spcPct val="115000"/>
                </a:lnSpc>
                <a:spcBef>
                  <a:spcPts val="0"/>
                </a:spcBef>
                <a:spcAft>
                  <a:spcPts val="0"/>
                </a:spcAft>
                <a:buNone/>
              </a:pPr>
              <a:endParaRPr lang="vi-VN" sz="2200" dirty="0">
                <a:latin typeface="Arial"/>
                <a:cs typeface="Arial"/>
                <a:sym typeface="Roboto"/>
              </a:endParaRPr>
            </a:p>
            <a:p>
              <a:pPr marL="0" lvl="0" indent="0" algn="r" rtl="0">
                <a:lnSpc>
                  <a:spcPct val="115000"/>
                </a:lnSpc>
                <a:spcBef>
                  <a:spcPts val="0"/>
                </a:spcBef>
                <a:spcAft>
                  <a:spcPts val="0"/>
                </a:spcAft>
                <a:buNone/>
              </a:pPr>
              <a:endParaRPr lang="vi-VN" sz="2200" b="1" dirty="0">
                <a:latin typeface="Arial"/>
                <a:cs typeface="Arial"/>
                <a:sym typeface="Roboto"/>
              </a:endParaRPr>
            </a:p>
          </p:txBody>
        </p:sp>
      </p:grpSp>
      <p:grpSp>
        <p:nvGrpSpPr>
          <p:cNvPr id="160" name="Google Shape;160;p23"/>
          <p:cNvGrpSpPr/>
          <p:nvPr/>
        </p:nvGrpSpPr>
        <p:grpSpPr>
          <a:xfrm>
            <a:off x="5517319" y="1315125"/>
            <a:ext cx="2384906" cy="669600"/>
            <a:chOff x="5517319" y="1315125"/>
            <a:chExt cx="2384906" cy="669600"/>
          </a:xfrm>
        </p:grpSpPr>
        <p:cxnSp>
          <p:nvCxnSpPr>
            <p:cNvPr id="161" name="Google Shape;161;p23"/>
            <p:cNvCxnSpPr/>
            <p:nvPr/>
          </p:nvCxnSpPr>
          <p:spPr>
            <a:xfrm flipH="1">
              <a:off x="5517319" y="1638300"/>
              <a:ext cx="433500" cy="252300"/>
            </a:xfrm>
            <a:prstGeom prst="straightConnector1">
              <a:avLst/>
            </a:prstGeom>
            <a:noFill/>
            <a:ln w="19050" cap="flat" cmpd="sng">
              <a:solidFill>
                <a:srgbClr val="0944A1"/>
              </a:solidFill>
              <a:prstDash val="solid"/>
              <a:round/>
              <a:headEnd type="oval" w="med" len="med"/>
              <a:tailEnd type="none" w="sm" len="sm"/>
            </a:ln>
          </p:spPr>
        </p:cxnSp>
        <p:sp>
          <p:nvSpPr>
            <p:cNvPr id="162" name="Google Shape;162;p23"/>
            <p:cNvSpPr txBox="1"/>
            <p:nvPr/>
          </p:nvSpPr>
          <p:spPr>
            <a:xfrm>
              <a:off x="5962125" y="1315125"/>
              <a:ext cx="19401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VN" sz="2200" b="1" dirty="0">
                  <a:solidFill>
                    <a:srgbClr val="E97135"/>
                  </a:solidFill>
                  <a:latin typeface="Arial"/>
                  <a:cs typeface="Arial"/>
                  <a:sym typeface="Roboto"/>
                </a:rPr>
                <a:t>1. TẬP HỢP</a:t>
              </a:r>
            </a:p>
            <a:p>
              <a:pPr marL="0" lvl="0" indent="0" algn="l" rtl="0">
                <a:lnSpc>
                  <a:spcPct val="115000"/>
                </a:lnSpc>
                <a:spcBef>
                  <a:spcPts val="0"/>
                </a:spcBef>
                <a:spcAft>
                  <a:spcPts val="0"/>
                </a:spcAft>
                <a:buNone/>
              </a:pPr>
              <a:endParaRPr lang="vi-VN" sz="2200" b="1" dirty="0">
                <a:latin typeface="Arial"/>
                <a:cs typeface="Arial"/>
                <a:sym typeface="Roboto"/>
              </a:endParaRPr>
            </a:p>
          </p:txBody>
        </p:sp>
      </p:grpSp>
      <p:grpSp>
        <p:nvGrpSpPr>
          <p:cNvPr id="163" name="Google Shape;163;p23"/>
          <p:cNvGrpSpPr/>
          <p:nvPr/>
        </p:nvGrpSpPr>
        <p:grpSpPr>
          <a:xfrm>
            <a:off x="3808225" y="3535140"/>
            <a:ext cx="2385000" cy="1143785"/>
            <a:chOff x="3808225" y="3535140"/>
            <a:chExt cx="2385000" cy="1143785"/>
          </a:xfrm>
        </p:grpSpPr>
        <p:cxnSp>
          <p:nvCxnSpPr>
            <p:cNvPr id="164" name="Google Shape;164;p23"/>
            <p:cNvCxnSpPr/>
            <p:nvPr/>
          </p:nvCxnSpPr>
          <p:spPr>
            <a:xfrm rot="10800000">
              <a:off x="4556399" y="3535140"/>
              <a:ext cx="0" cy="460500"/>
            </a:xfrm>
            <a:prstGeom prst="straightConnector1">
              <a:avLst/>
            </a:prstGeom>
            <a:noFill/>
            <a:ln w="19050" cap="flat" cmpd="sng">
              <a:solidFill>
                <a:srgbClr val="307BF3"/>
              </a:solidFill>
              <a:prstDash val="solid"/>
              <a:round/>
              <a:headEnd type="oval" w="med" len="med"/>
              <a:tailEnd type="none" w="sm" len="sm"/>
            </a:ln>
          </p:spPr>
        </p:cxnSp>
        <p:sp>
          <p:nvSpPr>
            <p:cNvPr id="165" name="Google Shape;165;p23"/>
            <p:cNvSpPr txBox="1"/>
            <p:nvPr/>
          </p:nvSpPr>
          <p:spPr>
            <a:xfrm>
              <a:off x="3808225" y="4009325"/>
              <a:ext cx="23850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VN" sz="2200" b="1" dirty="0">
                  <a:solidFill>
                    <a:srgbClr val="E97135"/>
                  </a:solidFill>
                  <a:latin typeface="Arial"/>
                  <a:cs typeface="Arial"/>
                  <a:sym typeface="Roboto"/>
                </a:rPr>
                <a:t>2. THU THẬP</a:t>
              </a:r>
            </a:p>
            <a:p>
              <a:pPr marL="0" lvl="0" indent="0" algn="ctr" rtl="0">
                <a:lnSpc>
                  <a:spcPct val="115000"/>
                </a:lnSpc>
                <a:spcBef>
                  <a:spcPts val="0"/>
                </a:spcBef>
                <a:spcAft>
                  <a:spcPts val="0"/>
                </a:spcAft>
                <a:buNone/>
              </a:pPr>
              <a:endParaRPr lang="vi-VN" sz="2200" dirty="0">
                <a:latin typeface="Arial"/>
                <a:cs typeface="Arial"/>
                <a:sym typeface="Roboto"/>
              </a:endParaRPr>
            </a:p>
            <a:p>
              <a:pPr marL="0" lvl="0" indent="0" algn="ctr" rtl="0">
                <a:lnSpc>
                  <a:spcPct val="115000"/>
                </a:lnSpc>
                <a:spcBef>
                  <a:spcPts val="0"/>
                </a:spcBef>
                <a:spcAft>
                  <a:spcPts val="0"/>
                </a:spcAft>
                <a:buNone/>
              </a:pPr>
              <a:endParaRPr lang="vi-VN" sz="2200" dirty="0">
                <a:latin typeface="Arial"/>
                <a:cs typeface="Arial"/>
                <a:sym typeface="Roboto"/>
              </a:endParaRPr>
            </a:p>
            <a:p>
              <a:pPr marL="0" lvl="0" indent="0" algn="ctr" rtl="0">
                <a:lnSpc>
                  <a:spcPct val="115000"/>
                </a:lnSpc>
                <a:spcBef>
                  <a:spcPts val="0"/>
                </a:spcBef>
                <a:spcAft>
                  <a:spcPts val="0"/>
                </a:spcAft>
                <a:buNone/>
              </a:pPr>
              <a:endParaRPr lang="vi-VN" sz="2200" b="1" dirty="0">
                <a:latin typeface="Arial"/>
                <a:cs typeface="Arial"/>
                <a:sym typeface="Roboto"/>
              </a:endParaRPr>
            </a:p>
          </p:txBody>
        </p:sp>
      </p:grpSp>
      <p:sp>
        <p:nvSpPr>
          <p:cNvPr id="166" name="Google Shape;166;p23"/>
          <p:cNvSpPr txBox="1"/>
          <p:nvPr/>
        </p:nvSpPr>
        <p:spPr>
          <a:xfrm>
            <a:off x="3722450" y="2056450"/>
            <a:ext cx="17244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vi-VN" sz="1800" b="1">
                <a:solidFill>
                  <a:srgbClr val="E97135"/>
                </a:solidFill>
                <a:latin typeface="Arial"/>
                <a:cs typeface="Arial"/>
                <a:sym typeface="Roboto"/>
              </a:rPr>
              <a:t>CỘNG ĐỒNG</a:t>
            </a:r>
            <a:endParaRPr lang="vi-VN" sz="1800">
              <a:solidFill>
                <a:srgbClr val="E97135"/>
              </a:solidFill>
            </a:endParaRPr>
          </a:p>
        </p:txBody>
      </p:sp>
      <p:sp>
        <p:nvSpPr>
          <p:cNvPr id="167" name="Google Shape;167;p23"/>
          <p:cNvSpPr/>
          <p:nvPr/>
        </p:nvSpPr>
        <p:spPr>
          <a:xfrm rot="1800047">
            <a:off x="3219843" y="1086434"/>
            <a:ext cx="2690936" cy="2690936"/>
          </a:xfrm>
          <a:prstGeom prst="blockArc">
            <a:avLst>
              <a:gd name="adj1" fmla="val 14414370"/>
              <a:gd name="adj2" fmla="val 694"/>
              <a:gd name="adj3" fmla="val 9562"/>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rot="-1800047" flipH="1">
            <a:off x="3221956" y="1086434"/>
            <a:ext cx="2690936" cy="2690936"/>
          </a:xfrm>
          <a:prstGeom prst="blockArc">
            <a:avLst>
              <a:gd name="adj1" fmla="val 14348563"/>
              <a:gd name="adj2" fmla="val 21472873"/>
              <a:gd name="adj3" fmla="val 9381"/>
            </a:avLst>
          </a:prstGeom>
          <a:solidFill>
            <a:srgbClr val="A1C3F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rot="-8100000">
            <a:off x="4382715" y="1027393"/>
            <a:ext cx="363170" cy="363170"/>
          </a:xfrm>
          <a:prstGeom prst="rtTriangl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rot="-9000757" flipH="1">
            <a:off x="3220953" y="1084808"/>
            <a:ext cx="2690226" cy="2690226"/>
          </a:xfrm>
          <a:prstGeom prst="blockArc">
            <a:avLst>
              <a:gd name="adj1" fmla="val 14316164"/>
              <a:gd name="adj2" fmla="val 21502663"/>
              <a:gd name="adj3" fmla="val 9415"/>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rot="-1027861">
            <a:off x="5485874" y="2849832"/>
            <a:ext cx="312672" cy="312672"/>
          </a:xfrm>
          <a:prstGeom prst="rtTriangl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6359841">
            <a:off x="3315801" y="2847762"/>
            <a:ext cx="363580" cy="36358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p:nvPr/>
        </p:nvSpPr>
        <p:spPr>
          <a:xfrm>
            <a:off x="1474828" y="2574637"/>
            <a:ext cx="375900" cy="528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24"/>
          <p:cNvGrpSpPr/>
          <p:nvPr/>
        </p:nvGrpSpPr>
        <p:grpSpPr>
          <a:xfrm>
            <a:off x="259600" y="2141714"/>
            <a:ext cx="1393089" cy="2709739"/>
            <a:chOff x="519875" y="1948510"/>
            <a:chExt cx="1310403" cy="1897975"/>
          </a:xfrm>
        </p:grpSpPr>
        <p:sp>
          <p:nvSpPr>
            <p:cNvPr id="179" name="Google Shape;179;p24"/>
            <p:cNvSpPr/>
            <p:nvPr/>
          </p:nvSpPr>
          <p:spPr>
            <a:xfrm>
              <a:off x="877947"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txBox="1"/>
            <p:nvPr/>
          </p:nvSpPr>
          <p:spPr>
            <a:xfrm>
              <a:off x="956697" y="2109685"/>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vi-VN" sz="800" b="1">
                  <a:solidFill>
                    <a:srgbClr val="0C58D3"/>
                  </a:solidFill>
                  <a:latin typeface="Arial"/>
                  <a:cs typeface="Arial"/>
                  <a:sym typeface="Roboto"/>
                </a:rPr>
                <a:t>20/9</a:t>
              </a:r>
              <a:endParaRPr lang="vi-VN" sz="800" b="1">
                <a:solidFill>
                  <a:srgbClr val="0C58D3"/>
                </a:solidFill>
                <a:latin typeface="Arial"/>
                <a:ea typeface="Arial"/>
                <a:cs typeface="Arial"/>
                <a:sym typeface="Roboto"/>
              </a:endParaRPr>
            </a:p>
          </p:txBody>
        </p:sp>
        <p:sp>
          <p:nvSpPr>
            <p:cNvPr id="181" name="Google Shape;181;p24"/>
            <p:cNvSpPr txBox="1"/>
            <p:nvPr/>
          </p:nvSpPr>
          <p:spPr>
            <a:xfrm>
              <a:off x="519878" y="249216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vi-VN" sz="1000" b="1" dirty="0">
                  <a:solidFill>
                    <a:srgbClr val="0C58D3"/>
                  </a:solidFill>
                  <a:latin typeface="Arial"/>
                  <a:cs typeface="Arial"/>
                  <a:sym typeface="Roboto"/>
                </a:rPr>
                <a:t>Chuyến đi kết nối cộng đồng </a:t>
              </a:r>
              <a:endParaRPr lang="vi-VN" sz="1000" b="1" dirty="0">
                <a:solidFill>
                  <a:srgbClr val="0C58D3"/>
                </a:solidFill>
                <a:latin typeface="Arial"/>
                <a:ea typeface="Arial"/>
                <a:cs typeface="Arial"/>
                <a:sym typeface="Roboto"/>
              </a:endParaRPr>
            </a:p>
          </p:txBody>
        </p:sp>
        <p:sp>
          <p:nvSpPr>
            <p:cNvPr id="182" name="Google Shape;182;p24"/>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vi-VN" sz="800">
                  <a:solidFill>
                    <a:srgbClr val="286EB7"/>
                  </a:solidFill>
                  <a:latin typeface="Arial"/>
                  <a:cs typeface="Arial"/>
                  <a:sym typeface="Roboto"/>
                </a:rPr>
                <a:t>Thăm trường</a:t>
              </a:r>
              <a:endParaRPr lang="vi-VN" sz="800">
                <a:solidFill>
                  <a:srgbClr val="286EB7"/>
                </a:solidFill>
                <a:latin typeface="Arial"/>
                <a:ea typeface="Arial"/>
                <a:cs typeface="Arial"/>
                <a:sym typeface="Roboto"/>
              </a:endParaRPr>
            </a:p>
            <a:p>
              <a:pPr marL="0" lvl="0" indent="0" algn="ctr" rtl="0">
                <a:lnSpc>
                  <a:spcPct val="115000"/>
                </a:lnSpc>
                <a:spcBef>
                  <a:spcPts val="1600"/>
                </a:spcBef>
                <a:spcAft>
                  <a:spcPts val="0"/>
                </a:spcAft>
                <a:buNone/>
              </a:pPr>
              <a:r>
                <a:rPr lang="vi-VN" sz="800">
                  <a:solidFill>
                    <a:srgbClr val="286EB7"/>
                  </a:solidFill>
                  <a:latin typeface="Arial"/>
                  <a:cs typeface="Arial"/>
                  <a:sym typeface="Roboto"/>
                </a:rPr>
                <a:t>Cuộc họp cộng đồng</a:t>
              </a:r>
              <a:endParaRPr lang="vi-VN" sz="800">
                <a:solidFill>
                  <a:srgbClr val="286EB7"/>
                </a:solidFill>
                <a:latin typeface="Arial"/>
                <a:ea typeface="Arial"/>
                <a:cs typeface="Arial"/>
                <a:sym typeface="Roboto"/>
              </a:endParaRPr>
            </a:p>
            <a:p>
              <a:pPr marL="0" lvl="0" indent="0" algn="ctr" rtl="0">
                <a:lnSpc>
                  <a:spcPct val="115000"/>
                </a:lnSpc>
                <a:spcBef>
                  <a:spcPts val="1600"/>
                </a:spcBef>
                <a:spcAft>
                  <a:spcPts val="0"/>
                </a:spcAft>
                <a:buNone/>
              </a:pPr>
              <a:r>
                <a:rPr lang="vi-VN" sz="800">
                  <a:solidFill>
                    <a:srgbClr val="286EB7"/>
                  </a:solidFill>
                  <a:latin typeface="Arial"/>
                  <a:cs typeface="Arial"/>
                  <a:sym typeface="Roboto"/>
                </a:rPr>
                <a:t>Cuộc họp Hội phụ huynh nhà trường</a:t>
              </a:r>
              <a:endParaRPr lang="vi-VN" sz="800">
                <a:solidFill>
                  <a:srgbClr val="286EB7"/>
                </a:solidFill>
                <a:latin typeface="Arial"/>
                <a:ea typeface="Arial"/>
                <a:cs typeface="Arial"/>
                <a:sym typeface="Roboto"/>
              </a:endParaRPr>
            </a:p>
            <a:p>
              <a:pPr marL="0" lvl="0" indent="0" algn="ctr" rtl="0">
                <a:lnSpc>
                  <a:spcPct val="115000"/>
                </a:lnSpc>
                <a:spcBef>
                  <a:spcPts val="1600"/>
                </a:spcBef>
                <a:spcAft>
                  <a:spcPts val="1600"/>
                </a:spcAft>
                <a:buNone/>
              </a:pPr>
              <a:r>
                <a:rPr lang="vi-VN" smtClean="0">
                  <a:latin typeface="Arial"/>
                  <a:cs typeface="Arial"/>
                </a:rPr>
                <a:t> </a:t>
              </a:r>
              <a:endParaRPr lang="vi-VN" sz="800">
                <a:solidFill>
                  <a:srgbClr val="0C58D3"/>
                </a:solidFill>
                <a:latin typeface="Arial"/>
                <a:ea typeface="Arial"/>
                <a:cs typeface="Arial"/>
                <a:sym typeface="Roboto"/>
              </a:endParaRPr>
            </a:p>
          </p:txBody>
        </p:sp>
      </p:grpSp>
      <p:grpSp>
        <p:nvGrpSpPr>
          <p:cNvPr id="183" name="Google Shape;183;p24"/>
          <p:cNvGrpSpPr/>
          <p:nvPr/>
        </p:nvGrpSpPr>
        <p:grpSpPr>
          <a:xfrm>
            <a:off x="1672529" y="2141714"/>
            <a:ext cx="1393086" cy="2709739"/>
            <a:chOff x="1848940" y="1948510"/>
            <a:chExt cx="1310400" cy="1897975"/>
          </a:xfrm>
        </p:grpSpPr>
        <p:sp>
          <p:nvSpPr>
            <p:cNvPr id="184" name="Google Shape;184;p24"/>
            <p:cNvSpPr/>
            <p:nvPr/>
          </p:nvSpPr>
          <p:spPr>
            <a:xfrm>
              <a:off x="2206990"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txBox="1"/>
            <p:nvPr/>
          </p:nvSpPr>
          <p:spPr>
            <a:xfrm>
              <a:off x="1848940" y="249216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vi-VN" sz="1000" b="1" dirty="0">
                  <a:solidFill>
                    <a:srgbClr val="286EB7"/>
                  </a:solidFill>
                  <a:latin typeface="Arial"/>
                  <a:cs typeface="Arial"/>
                  <a:sym typeface="Roboto"/>
                </a:rPr>
                <a:t>Chuyến đi kết nối cộng đồng </a:t>
              </a:r>
              <a:endParaRPr lang="vi-VN" sz="1000" b="1" dirty="0">
                <a:solidFill>
                  <a:srgbClr val="286EB7"/>
                </a:solidFill>
                <a:latin typeface="Arial"/>
                <a:ea typeface="Arial"/>
                <a:cs typeface="Arial"/>
                <a:sym typeface="Roboto"/>
              </a:endParaRPr>
            </a:p>
          </p:txBody>
        </p:sp>
        <p:sp>
          <p:nvSpPr>
            <p:cNvPr id="186" name="Google Shape;186;p24"/>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vi-VN" sz="800">
                  <a:solidFill>
                    <a:srgbClr val="286EB7"/>
                  </a:solidFill>
                  <a:latin typeface="Arial"/>
                  <a:cs typeface="Arial"/>
                  <a:sym typeface="Roboto"/>
                </a:rPr>
                <a:t>Thăm trường</a:t>
              </a:r>
              <a:endParaRPr lang="vi-VN" sz="800">
                <a:solidFill>
                  <a:srgbClr val="286EB7"/>
                </a:solidFill>
                <a:latin typeface="Arial"/>
                <a:ea typeface="Arial"/>
                <a:cs typeface="Arial"/>
                <a:sym typeface="Roboto"/>
              </a:endParaRPr>
            </a:p>
            <a:p>
              <a:pPr marL="0" lvl="0" indent="0" algn="ctr" rtl="0">
                <a:lnSpc>
                  <a:spcPct val="115000"/>
                </a:lnSpc>
                <a:spcBef>
                  <a:spcPts val="1600"/>
                </a:spcBef>
                <a:spcAft>
                  <a:spcPts val="0"/>
                </a:spcAft>
                <a:buClr>
                  <a:schemeClr val="dk1"/>
                </a:buClr>
                <a:buSzPts val="1100"/>
                <a:buFont typeface="Arial"/>
                <a:buNone/>
              </a:pPr>
              <a:r>
                <a:rPr lang="vi-VN" sz="800">
                  <a:solidFill>
                    <a:srgbClr val="286EB7"/>
                  </a:solidFill>
                  <a:latin typeface="Arial"/>
                  <a:cs typeface="Arial"/>
                  <a:sym typeface="Roboto"/>
                </a:rPr>
                <a:t>Cuộc họp cộng đồng</a:t>
              </a:r>
              <a:endParaRPr lang="vi-VN" sz="800">
                <a:solidFill>
                  <a:srgbClr val="286EB7"/>
                </a:solidFill>
                <a:latin typeface="Arial"/>
                <a:ea typeface="Arial"/>
                <a:cs typeface="Arial"/>
                <a:sym typeface="Roboto"/>
              </a:endParaRPr>
            </a:p>
            <a:p>
              <a:pPr marL="0" lvl="0" indent="0" algn="ctr" rtl="0">
                <a:lnSpc>
                  <a:spcPct val="115000"/>
                </a:lnSpc>
                <a:spcBef>
                  <a:spcPts val="1600"/>
                </a:spcBef>
                <a:spcAft>
                  <a:spcPts val="1600"/>
                </a:spcAft>
                <a:buClr>
                  <a:schemeClr val="dk1"/>
                </a:buClr>
                <a:buSzPts val="1100"/>
                <a:buFont typeface="Arial"/>
                <a:buNone/>
              </a:pPr>
              <a:r>
                <a:rPr lang="vi-VN" sz="800">
                  <a:solidFill>
                    <a:srgbClr val="286EB7"/>
                  </a:solidFill>
                  <a:latin typeface="Arial"/>
                  <a:cs typeface="Arial"/>
                  <a:sym typeface="Roboto"/>
                </a:rPr>
                <a:t>Cuộc họp Hội phụ huynh nhà trường</a:t>
              </a:r>
              <a:endParaRPr lang="vi-VN" sz="800">
                <a:solidFill>
                  <a:srgbClr val="286EB7"/>
                </a:solidFill>
                <a:latin typeface="Arial"/>
                <a:ea typeface="Arial"/>
                <a:cs typeface="Arial"/>
                <a:sym typeface="Roboto"/>
              </a:endParaRPr>
            </a:p>
          </p:txBody>
        </p:sp>
        <p:sp>
          <p:nvSpPr>
            <p:cNvPr id="187" name="Google Shape;187;p24"/>
            <p:cNvSpPr txBox="1"/>
            <p:nvPr/>
          </p:nvSpPr>
          <p:spPr>
            <a:xfrm>
              <a:off x="2285740" y="2109685"/>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vi-VN" sz="800" b="1">
                  <a:solidFill>
                    <a:srgbClr val="0C58D3"/>
                  </a:solidFill>
                  <a:latin typeface="Arial"/>
                  <a:cs typeface="Arial"/>
                  <a:sym typeface="Roboto"/>
                </a:rPr>
                <a:t>20/10</a:t>
              </a:r>
              <a:endParaRPr lang="vi-VN" sz="800" b="1">
                <a:solidFill>
                  <a:srgbClr val="0C58D3"/>
                </a:solidFill>
                <a:latin typeface="Arial"/>
                <a:ea typeface="Arial"/>
                <a:cs typeface="Arial"/>
                <a:sym typeface="Roboto"/>
              </a:endParaRPr>
            </a:p>
          </p:txBody>
        </p:sp>
      </p:grpSp>
      <p:grpSp>
        <p:nvGrpSpPr>
          <p:cNvPr id="188" name="Google Shape;188;p24"/>
          <p:cNvGrpSpPr/>
          <p:nvPr/>
        </p:nvGrpSpPr>
        <p:grpSpPr>
          <a:xfrm>
            <a:off x="7429505" y="2141714"/>
            <a:ext cx="1445715" cy="2709739"/>
            <a:chOff x="7264213" y="1948510"/>
            <a:chExt cx="1359905" cy="1897975"/>
          </a:xfrm>
        </p:grpSpPr>
        <p:sp>
          <p:nvSpPr>
            <p:cNvPr id="189" name="Google Shape;189;p24"/>
            <p:cNvSpPr/>
            <p:nvPr/>
          </p:nvSpPr>
          <p:spPr>
            <a:xfrm>
              <a:off x="7647018" y="1948510"/>
              <a:ext cx="594300" cy="594300"/>
            </a:xfrm>
            <a:prstGeom prst="ellipse">
              <a:avLst/>
            </a:prstGeom>
            <a:noFill/>
            <a:ln w="38100" cap="flat" cmpd="sng">
              <a:solidFill>
                <a:srgbClr val="0066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p:nvPr/>
          </p:nvSpPr>
          <p:spPr>
            <a:xfrm>
              <a:off x="7264213" y="2492168"/>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vi-VN" sz="1000" b="1" dirty="0">
                  <a:solidFill>
                    <a:srgbClr val="286EB7"/>
                  </a:solidFill>
                  <a:latin typeface="Arial"/>
                  <a:cs typeface="Arial"/>
                  <a:sym typeface="Roboto"/>
                </a:rPr>
                <a:t>Dự thảo lần cuối Kế hoạch chiến lược</a:t>
              </a:r>
              <a:endParaRPr lang="vi-VN" sz="1000" b="1" dirty="0">
                <a:solidFill>
                  <a:srgbClr val="286EB7"/>
                </a:solidFill>
                <a:latin typeface="Arial"/>
                <a:ea typeface="Arial"/>
                <a:cs typeface="Arial"/>
                <a:sym typeface="Roboto"/>
              </a:endParaRPr>
            </a:p>
          </p:txBody>
        </p:sp>
        <p:sp>
          <p:nvSpPr>
            <p:cNvPr id="191" name="Google Shape;191;p24"/>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800">
                <a:solidFill>
                  <a:srgbClr val="858585"/>
                </a:solidFill>
                <a:latin typeface="Roboto"/>
                <a:ea typeface="Roboto"/>
                <a:cs typeface="Roboto"/>
                <a:sym typeface="Roboto"/>
              </a:endParaRPr>
            </a:p>
          </p:txBody>
        </p:sp>
        <p:sp>
          <p:nvSpPr>
            <p:cNvPr id="192" name="Google Shape;192;p24"/>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vi-VN" sz="800" b="1">
                  <a:solidFill>
                    <a:srgbClr val="0066CC"/>
                  </a:solidFill>
                  <a:latin typeface="Arial"/>
                  <a:cs typeface="Arial"/>
                  <a:sym typeface="Roboto"/>
                </a:rPr>
                <a:t>20/2</a:t>
              </a:r>
              <a:endParaRPr lang="vi-VN" sz="800" b="1">
                <a:solidFill>
                  <a:srgbClr val="0066CC"/>
                </a:solidFill>
                <a:latin typeface="Arial"/>
                <a:ea typeface="Arial"/>
                <a:cs typeface="Arial"/>
                <a:sym typeface="Roboto"/>
              </a:endParaRPr>
            </a:p>
          </p:txBody>
        </p:sp>
      </p:grpSp>
      <p:sp>
        <p:nvSpPr>
          <p:cNvPr id="193" name="Google Shape;193;p24"/>
          <p:cNvSpPr/>
          <p:nvPr/>
        </p:nvSpPr>
        <p:spPr>
          <a:xfrm>
            <a:off x="2900956" y="2574637"/>
            <a:ext cx="375900" cy="52800"/>
          </a:xfrm>
          <a:prstGeom prst="roundRect">
            <a:avLst>
              <a:gd name="adj" fmla="val 50000"/>
            </a:avLst>
          </a:prstGeom>
          <a:solidFill>
            <a:srgbClr val="0066CC"/>
          </a:solidFill>
          <a:ln w="9525" cap="flat" cmpd="sng">
            <a:solidFill>
              <a:srgbClr val="0066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CC"/>
              </a:solidFill>
            </a:endParaRPr>
          </a:p>
        </p:txBody>
      </p:sp>
      <p:sp>
        <p:nvSpPr>
          <p:cNvPr id="194" name="Google Shape;194;p24"/>
          <p:cNvSpPr/>
          <p:nvPr/>
        </p:nvSpPr>
        <p:spPr>
          <a:xfrm>
            <a:off x="5781239" y="2574637"/>
            <a:ext cx="375900" cy="52800"/>
          </a:xfrm>
          <a:prstGeom prst="roundRect">
            <a:avLst>
              <a:gd name="adj" fmla="val 50000"/>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7233121" y="2574637"/>
            <a:ext cx="375900" cy="52800"/>
          </a:xfrm>
          <a:prstGeom prst="roundRect">
            <a:avLst>
              <a:gd name="adj" fmla="val 50000"/>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24"/>
          <p:cNvGrpSpPr/>
          <p:nvPr/>
        </p:nvGrpSpPr>
        <p:grpSpPr>
          <a:xfrm>
            <a:off x="5966264" y="2143147"/>
            <a:ext cx="1445715" cy="2670071"/>
            <a:chOff x="5887800" y="1948510"/>
            <a:chExt cx="1359905" cy="1897975"/>
          </a:xfrm>
        </p:grpSpPr>
        <p:sp>
          <p:nvSpPr>
            <p:cNvPr id="197" name="Google Shape;197;p24"/>
            <p:cNvSpPr/>
            <p:nvPr/>
          </p:nvSpPr>
          <p:spPr>
            <a:xfrm>
              <a:off x="6270606" y="1948510"/>
              <a:ext cx="594300" cy="594300"/>
            </a:xfrm>
            <a:prstGeom prst="ellipse">
              <a:avLst/>
            </a:prstGeom>
            <a:noFill/>
            <a:ln w="38100" cap="flat" cmpd="sng">
              <a:solidFill>
                <a:srgbClr val="0066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txBox="1"/>
            <p:nvPr/>
          </p:nvSpPr>
          <p:spPr>
            <a:xfrm>
              <a:off x="5887800" y="2489789"/>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vi-VN" sz="1000" b="1" dirty="0">
                  <a:solidFill>
                    <a:srgbClr val="286EB7"/>
                  </a:solidFill>
                  <a:latin typeface="Arial"/>
                  <a:cs typeface="Arial"/>
                  <a:sym typeface="Roboto"/>
                </a:rPr>
                <a:t>Điều chỉnh Kế hoạch chiến lược</a:t>
              </a:r>
              <a:endParaRPr lang="vi-VN" sz="1000" b="1" dirty="0">
                <a:solidFill>
                  <a:srgbClr val="286EB7"/>
                </a:solidFill>
                <a:latin typeface="Arial"/>
                <a:ea typeface="Arial"/>
                <a:cs typeface="Arial"/>
                <a:sym typeface="Roboto"/>
              </a:endParaRPr>
            </a:p>
          </p:txBody>
        </p:sp>
        <p:sp>
          <p:nvSpPr>
            <p:cNvPr id="199" name="Google Shape;199;p24"/>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800">
                <a:solidFill>
                  <a:srgbClr val="858585"/>
                </a:solidFill>
                <a:latin typeface="Roboto"/>
                <a:ea typeface="Roboto"/>
                <a:cs typeface="Roboto"/>
                <a:sym typeface="Roboto"/>
              </a:endParaRPr>
            </a:p>
          </p:txBody>
        </p:sp>
        <p:sp>
          <p:nvSpPr>
            <p:cNvPr id="200" name="Google Shape;200;p24"/>
            <p:cNvSpPr txBox="1"/>
            <p:nvPr/>
          </p:nvSpPr>
          <p:spPr>
            <a:xfrm>
              <a:off x="6349356" y="2109685"/>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vi-VN" sz="800" b="1">
                  <a:solidFill>
                    <a:srgbClr val="0066CC"/>
                  </a:solidFill>
                  <a:latin typeface="Arial"/>
                  <a:cs typeface="Arial"/>
                  <a:sym typeface="Roboto"/>
                </a:rPr>
                <a:t>20/1</a:t>
              </a:r>
              <a:endParaRPr lang="vi-VN" sz="800" b="1">
                <a:solidFill>
                  <a:srgbClr val="0066CC"/>
                </a:solidFill>
                <a:latin typeface="Arial"/>
                <a:ea typeface="Arial"/>
                <a:cs typeface="Arial"/>
                <a:sym typeface="Roboto"/>
              </a:endParaRPr>
            </a:p>
          </p:txBody>
        </p:sp>
      </p:grpSp>
      <p:grpSp>
        <p:nvGrpSpPr>
          <p:cNvPr id="201" name="Google Shape;201;p24"/>
          <p:cNvGrpSpPr/>
          <p:nvPr/>
        </p:nvGrpSpPr>
        <p:grpSpPr>
          <a:xfrm>
            <a:off x="3085489" y="2141714"/>
            <a:ext cx="1445711" cy="2709738"/>
            <a:chOff x="3178034" y="1948510"/>
            <a:chExt cx="1359902" cy="1897974"/>
          </a:xfrm>
        </p:grpSpPr>
        <p:sp>
          <p:nvSpPr>
            <p:cNvPr id="202" name="Google Shape;202;p24"/>
            <p:cNvSpPr/>
            <p:nvPr/>
          </p:nvSpPr>
          <p:spPr>
            <a:xfrm>
              <a:off x="3560827" y="1948510"/>
              <a:ext cx="594300" cy="594300"/>
            </a:xfrm>
            <a:prstGeom prst="ellipse">
              <a:avLst/>
            </a:prstGeom>
            <a:noFill/>
            <a:ln w="38100" cap="flat" cmpd="sng">
              <a:solidFill>
                <a:srgbClr val="0066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CC"/>
                </a:solidFill>
              </a:endParaRPr>
            </a:p>
          </p:txBody>
        </p:sp>
        <p:sp>
          <p:nvSpPr>
            <p:cNvPr id="203" name="Google Shape;203;p24"/>
            <p:cNvSpPr txBox="1"/>
            <p:nvPr/>
          </p:nvSpPr>
          <p:spPr>
            <a:xfrm>
              <a:off x="3178034" y="2492168"/>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vi-VN" sz="1000" b="1" dirty="0">
                  <a:solidFill>
                    <a:srgbClr val="0066CC"/>
                  </a:solidFill>
                  <a:latin typeface="Arial"/>
                  <a:cs typeface="Arial"/>
                  <a:sym typeface="Roboto"/>
                </a:rPr>
                <a:t>Chuyến đi kết nối cộng đồng </a:t>
              </a:r>
              <a:endParaRPr lang="vi-VN" sz="1000" b="1" dirty="0">
                <a:solidFill>
                  <a:srgbClr val="0066CC"/>
                </a:solidFill>
                <a:latin typeface="Arial"/>
                <a:ea typeface="Arial"/>
                <a:cs typeface="Arial"/>
                <a:sym typeface="Roboto"/>
              </a:endParaRPr>
            </a:p>
          </p:txBody>
        </p:sp>
        <p:sp>
          <p:nvSpPr>
            <p:cNvPr id="204" name="Google Shape;204;p24"/>
            <p:cNvSpPr txBox="1"/>
            <p:nvPr/>
          </p:nvSpPr>
          <p:spPr>
            <a:xfrm>
              <a:off x="3178036" y="3109084"/>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vi-VN" sz="800">
                  <a:solidFill>
                    <a:srgbClr val="0066CC"/>
                  </a:solidFill>
                  <a:latin typeface="Arial"/>
                  <a:cs typeface="Arial"/>
                  <a:sym typeface="Roboto"/>
                </a:rPr>
                <a:t>Thăm trường</a:t>
              </a:r>
              <a:endParaRPr lang="vi-VN" sz="800">
                <a:solidFill>
                  <a:srgbClr val="0066CC"/>
                </a:solidFill>
                <a:latin typeface="Arial"/>
                <a:ea typeface="Arial"/>
                <a:cs typeface="Arial"/>
                <a:sym typeface="Roboto"/>
              </a:endParaRPr>
            </a:p>
            <a:p>
              <a:pPr marL="0" lvl="0" indent="0" algn="ctr" rtl="0">
                <a:lnSpc>
                  <a:spcPct val="115000"/>
                </a:lnSpc>
                <a:spcBef>
                  <a:spcPts val="1600"/>
                </a:spcBef>
                <a:spcAft>
                  <a:spcPts val="0"/>
                </a:spcAft>
                <a:buClr>
                  <a:schemeClr val="dk1"/>
                </a:buClr>
                <a:buSzPts val="1100"/>
                <a:buFont typeface="Arial"/>
                <a:buNone/>
              </a:pPr>
              <a:r>
                <a:rPr lang="vi-VN" sz="800">
                  <a:solidFill>
                    <a:srgbClr val="0066CC"/>
                  </a:solidFill>
                  <a:latin typeface="Arial"/>
                  <a:cs typeface="Arial"/>
                  <a:sym typeface="Roboto"/>
                </a:rPr>
                <a:t>Cuộc họp cộng đồng</a:t>
              </a:r>
              <a:endParaRPr lang="vi-VN" sz="800">
                <a:solidFill>
                  <a:srgbClr val="0066CC"/>
                </a:solidFill>
                <a:latin typeface="Arial"/>
                <a:ea typeface="Arial"/>
                <a:cs typeface="Arial"/>
                <a:sym typeface="Roboto"/>
              </a:endParaRPr>
            </a:p>
            <a:p>
              <a:pPr marL="0" lvl="0" indent="0" algn="ctr" rtl="0">
                <a:lnSpc>
                  <a:spcPct val="115000"/>
                </a:lnSpc>
                <a:spcBef>
                  <a:spcPts val="1600"/>
                </a:spcBef>
                <a:spcAft>
                  <a:spcPts val="0"/>
                </a:spcAft>
                <a:buClr>
                  <a:schemeClr val="dk1"/>
                </a:buClr>
                <a:buSzPts val="1100"/>
                <a:buFont typeface="Arial"/>
                <a:buNone/>
              </a:pPr>
              <a:r>
                <a:rPr lang="vi-VN" sz="800">
                  <a:solidFill>
                    <a:srgbClr val="0066CC"/>
                  </a:solidFill>
                  <a:latin typeface="Arial"/>
                  <a:cs typeface="Arial"/>
                  <a:sym typeface="Roboto"/>
                </a:rPr>
                <a:t>Cuộc họp Hội phụ huynh nhà trường</a:t>
              </a:r>
              <a:endParaRPr lang="vi-VN" sz="800">
                <a:solidFill>
                  <a:srgbClr val="0066CC"/>
                </a:solidFill>
                <a:latin typeface="Arial"/>
                <a:ea typeface="Arial"/>
                <a:cs typeface="Arial"/>
                <a:sym typeface="Roboto"/>
              </a:endParaRPr>
            </a:p>
            <a:p>
              <a:pPr marL="0" lvl="0" indent="0" algn="ctr" rtl="0">
                <a:lnSpc>
                  <a:spcPct val="115000"/>
                </a:lnSpc>
                <a:spcBef>
                  <a:spcPts val="1600"/>
                </a:spcBef>
                <a:spcAft>
                  <a:spcPts val="1600"/>
                </a:spcAft>
                <a:buNone/>
              </a:pPr>
              <a:endParaRPr lang="vi-VN" sz="800">
                <a:solidFill>
                  <a:srgbClr val="0066CC"/>
                </a:solidFill>
                <a:latin typeface="Arial"/>
                <a:ea typeface="Arial"/>
                <a:cs typeface="Arial"/>
                <a:sym typeface="Roboto"/>
              </a:endParaRPr>
            </a:p>
          </p:txBody>
        </p:sp>
        <p:sp>
          <p:nvSpPr>
            <p:cNvPr id="205" name="Google Shape;205;p24"/>
            <p:cNvSpPr txBox="1"/>
            <p:nvPr/>
          </p:nvSpPr>
          <p:spPr>
            <a:xfrm>
              <a:off x="3639577" y="2109685"/>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vi-VN" sz="800" b="1">
                  <a:solidFill>
                    <a:srgbClr val="0066CC"/>
                  </a:solidFill>
                  <a:latin typeface="Arial"/>
                  <a:cs typeface="Arial"/>
                  <a:sym typeface="Roboto"/>
                </a:rPr>
                <a:t>20/11</a:t>
              </a:r>
              <a:endParaRPr lang="vi-VN" sz="800" b="1">
                <a:solidFill>
                  <a:srgbClr val="0066CC"/>
                </a:solidFill>
                <a:latin typeface="Arial"/>
                <a:ea typeface="Arial"/>
                <a:cs typeface="Arial"/>
                <a:sym typeface="Roboto"/>
              </a:endParaRPr>
            </a:p>
          </p:txBody>
        </p:sp>
      </p:grpSp>
      <p:sp>
        <p:nvSpPr>
          <p:cNvPr id="206" name="Google Shape;206;p24"/>
          <p:cNvSpPr/>
          <p:nvPr/>
        </p:nvSpPr>
        <p:spPr>
          <a:xfrm>
            <a:off x="4932804" y="2141714"/>
            <a:ext cx="631800" cy="848400"/>
          </a:xfrm>
          <a:prstGeom prst="ellipse">
            <a:avLst/>
          </a:prstGeom>
          <a:noFill/>
          <a:ln w="38100" cap="flat" cmpd="sng">
            <a:solidFill>
              <a:srgbClr val="0066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txBox="1"/>
          <p:nvPr/>
        </p:nvSpPr>
        <p:spPr>
          <a:xfrm>
            <a:off x="5016786" y="2336761"/>
            <a:ext cx="464400" cy="45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vi-VN" sz="800" b="1">
                <a:solidFill>
                  <a:srgbClr val="0066CC"/>
                </a:solidFill>
                <a:latin typeface="Arial"/>
                <a:cs typeface="Arial"/>
                <a:sym typeface="Roboto"/>
              </a:rPr>
              <a:t>20/12</a:t>
            </a:r>
            <a:endParaRPr lang="vi-VN" sz="800" b="1">
              <a:solidFill>
                <a:srgbClr val="0066CC"/>
              </a:solidFill>
              <a:latin typeface="Arial"/>
              <a:ea typeface="Arial"/>
              <a:cs typeface="Arial"/>
              <a:sym typeface="Roboto"/>
            </a:endParaRPr>
          </a:p>
        </p:txBody>
      </p:sp>
      <p:sp>
        <p:nvSpPr>
          <p:cNvPr id="208" name="Google Shape;208;p24"/>
          <p:cNvSpPr/>
          <p:nvPr/>
        </p:nvSpPr>
        <p:spPr>
          <a:xfrm>
            <a:off x="4340825" y="2574637"/>
            <a:ext cx="375900" cy="52800"/>
          </a:xfrm>
          <a:prstGeom prst="roundRect">
            <a:avLst>
              <a:gd name="adj" fmla="val 50000"/>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259600" y="615875"/>
            <a:ext cx="2826000" cy="6063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600"/>
              </a:spcBef>
              <a:spcAft>
                <a:spcPts val="0"/>
              </a:spcAft>
              <a:buNone/>
            </a:pPr>
            <a:r>
              <a:rPr lang="vi-VN" sz="2800" b="1" dirty="0">
                <a:solidFill>
                  <a:srgbClr val="FF6600"/>
                </a:solidFill>
                <a:latin typeface="Arial"/>
                <a:cs typeface="Arial"/>
                <a:sym typeface="Montserrat"/>
              </a:rPr>
              <a:t>TẬP HỢP</a:t>
            </a:r>
            <a:endParaRPr lang="vi-VN" sz="1100" dirty="0">
              <a:solidFill>
                <a:srgbClr val="FFFFFF"/>
              </a:solidFill>
              <a:latin typeface="Arial"/>
              <a:ea typeface="Arial"/>
              <a:cs typeface="Arial"/>
              <a:sym typeface="Roboto"/>
            </a:endParaRPr>
          </a:p>
        </p:txBody>
      </p:sp>
      <p:sp>
        <p:nvSpPr>
          <p:cNvPr id="210" name="Google Shape;210;p24"/>
          <p:cNvSpPr/>
          <p:nvPr/>
        </p:nvSpPr>
        <p:spPr>
          <a:xfrm>
            <a:off x="2900950" y="615875"/>
            <a:ext cx="3024600" cy="606300"/>
          </a:xfrm>
          <a:prstGeom prst="chevron">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600"/>
              </a:spcBef>
              <a:spcAft>
                <a:spcPts val="0"/>
              </a:spcAft>
              <a:buNone/>
            </a:pPr>
            <a:r>
              <a:rPr lang="vi-VN" sz="2800" b="1" dirty="0">
                <a:solidFill>
                  <a:srgbClr val="FF6600"/>
                </a:solidFill>
                <a:latin typeface="Arial"/>
                <a:cs typeface="Arial"/>
                <a:sym typeface="Montserrat"/>
              </a:rPr>
              <a:t>THU THẬP</a:t>
            </a:r>
            <a:endParaRPr lang="vi-VN" sz="1100" dirty="0">
              <a:solidFill>
                <a:srgbClr val="FFFFFF"/>
              </a:solidFill>
              <a:latin typeface="Arial"/>
              <a:ea typeface="Arial"/>
              <a:cs typeface="Arial"/>
              <a:sym typeface="Roboto"/>
            </a:endParaRPr>
          </a:p>
        </p:txBody>
      </p:sp>
      <p:sp>
        <p:nvSpPr>
          <p:cNvPr id="211" name="Google Shape;211;p24"/>
          <p:cNvSpPr/>
          <p:nvPr/>
        </p:nvSpPr>
        <p:spPr>
          <a:xfrm>
            <a:off x="5802899" y="615875"/>
            <a:ext cx="3024600" cy="6063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600"/>
              </a:spcBef>
              <a:spcAft>
                <a:spcPts val="0"/>
              </a:spcAft>
              <a:buNone/>
            </a:pPr>
            <a:r>
              <a:rPr lang="vi-VN" sz="2800" b="1" dirty="0">
                <a:solidFill>
                  <a:srgbClr val="FF6600"/>
                </a:solidFill>
                <a:latin typeface="Arial"/>
                <a:cs typeface="Arial"/>
                <a:sym typeface="Montserrat"/>
              </a:rPr>
              <a:t>XÁC NHẬN</a:t>
            </a:r>
            <a:endParaRPr lang="vi-VN" sz="1100" dirty="0">
              <a:solidFill>
                <a:srgbClr val="FFFFFF"/>
              </a:solidFill>
              <a:latin typeface="Arial"/>
              <a:ea typeface="Arial"/>
              <a:cs typeface="Arial"/>
              <a:sym typeface="Roboto"/>
            </a:endParaRPr>
          </a:p>
        </p:txBody>
      </p:sp>
      <p:sp>
        <p:nvSpPr>
          <p:cNvPr id="212" name="Google Shape;212;p24"/>
          <p:cNvSpPr txBox="1"/>
          <p:nvPr/>
        </p:nvSpPr>
        <p:spPr>
          <a:xfrm>
            <a:off x="4453163" y="3030600"/>
            <a:ext cx="1588800" cy="60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vi-VN" sz="1000" b="1" dirty="0">
                <a:solidFill>
                  <a:srgbClr val="0066CC"/>
                </a:solidFill>
                <a:latin typeface="Arial"/>
                <a:cs typeface="Arial"/>
                <a:sym typeface="Roboto"/>
              </a:rPr>
              <a:t>Cộng đồng </a:t>
            </a:r>
            <a:endParaRPr lang="vi-VN" sz="1000" b="1" dirty="0">
              <a:solidFill>
                <a:srgbClr val="0066CC"/>
              </a:solidFill>
              <a:latin typeface="Arial"/>
              <a:ea typeface="Arial"/>
              <a:cs typeface="Arial"/>
              <a:sym typeface="Roboto"/>
            </a:endParaRPr>
          </a:p>
          <a:p>
            <a:pPr marL="0" lvl="0" indent="0" algn="ctr" rtl="0">
              <a:lnSpc>
                <a:spcPct val="115000"/>
              </a:lnSpc>
              <a:spcBef>
                <a:spcPts val="0"/>
              </a:spcBef>
              <a:spcAft>
                <a:spcPts val="0"/>
              </a:spcAft>
              <a:buNone/>
            </a:pPr>
            <a:r>
              <a:rPr lang="vi-VN" sz="1000" b="1" dirty="0">
                <a:solidFill>
                  <a:srgbClr val="0066CC"/>
                </a:solidFill>
                <a:latin typeface="Arial"/>
                <a:cs typeface="Arial"/>
                <a:sym typeface="Roboto"/>
              </a:rPr>
              <a:t>Chuyến đi kết nối </a:t>
            </a:r>
            <a:endParaRPr lang="vi-VN" sz="1000" b="1" dirty="0">
              <a:solidFill>
                <a:srgbClr val="0066CC"/>
              </a:solidFill>
              <a:latin typeface="Arial"/>
              <a:ea typeface="Arial"/>
              <a:cs typeface="Arial"/>
              <a:sym typeface="Roboto"/>
            </a:endParaRPr>
          </a:p>
        </p:txBody>
      </p:sp>
      <p:sp>
        <p:nvSpPr>
          <p:cNvPr id="213" name="Google Shape;213;p24"/>
          <p:cNvSpPr txBox="1"/>
          <p:nvPr/>
        </p:nvSpPr>
        <p:spPr>
          <a:xfrm>
            <a:off x="4551075" y="3790950"/>
            <a:ext cx="1445700" cy="201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vi-VN" sz="800">
                <a:solidFill>
                  <a:srgbClr val="0066CC"/>
                </a:solidFill>
                <a:latin typeface="Arial"/>
                <a:cs typeface="Arial"/>
                <a:sym typeface="Roboto"/>
              </a:rPr>
              <a:t>Thăm trường</a:t>
            </a:r>
            <a:endParaRPr lang="vi-VN" sz="800">
              <a:solidFill>
                <a:srgbClr val="0066CC"/>
              </a:solidFill>
              <a:latin typeface="Arial"/>
              <a:ea typeface="Arial"/>
              <a:cs typeface="Arial"/>
              <a:sym typeface="Roboto"/>
            </a:endParaRPr>
          </a:p>
          <a:p>
            <a:pPr marL="0" lvl="0" indent="0" algn="ctr" rtl="0">
              <a:lnSpc>
                <a:spcPct val="115000"/>
              </a:lnSpc>
              <a:spcBef>
                <a:spcPts val="1600"/>
              </a:spcBef>
              <a:spcAft>
                <a:spcPts val="0"/>
              </a:spcAft>
              <a:buNone/>
            </a:pPr>
            <a:r>
              <a:rPr lang="vi-VN" sz="800">
                <a:solidFill>
                  <a:srgbClr val="0066CC"/>
                </a:solidFill>
                <a:latin typeface="Arial"/>
                <a:cs typeface="Arial"/>
                <a:sym typeface="Roboto"/>
              </a:rPr>
              <a:t>Cuộc họp cộng đồng</a:t>
            </a:r>
            <a:endParaRPr lang="vi-VN" sz="800">
              <a:solidFill>
                <a:srgbClr val="0066CC"/>
              </a:solidFill>
              <a:latin typeface="Arial"/>
              <a:ea typeface="Arial"/>
              <a:cs typeface="Arial"/>
              <a:sym typeface="Roboto"/>
            </a:endParaRPr>
          </a:p>
          <a:p>
            <a:pPr marL="0" lvl="0" indent="0" algn="ctr" rtl="0">
              <a:lnSpc>
                <a:spcPct val="115000"/>
              </a:lnSpc>
              <a:spcBef>
                <a:spcPts val="1600"/>
              </a:spcBef>
              <a:spcAft>
                <a:spcPts val="1600"/>
              </a:spcAft>
              <a:buNone/>
            </a:pPr>
            <a:endParaRPr lang="vi-VN" sz="800">
              <a:solidFill>
                <a:srgbClr val="0066CC"/>
              </a:solidFill>
              <a:latin typeface="Arial"/>
              <a:ea typeface="Arial"/>
              <a:cs typeface="Arial"/>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4667"/>
        </a:solidFill>
        <a:effectLst/>
      </p:bgPr>
    </p:bg>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181201" y="794250"/>
            <a:ext cx="2423100" cy="67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vi-VN" sz="2000" dirty="0">
                <a:solidFill>
                  <a:srgbClr val="E97135"/>
                </a:solidFill>
                <a:latin typeface="Arial"/>
                <a:cs typeface="Arial"/>
                <a:sym typeface="Montserrat"/>
              </a:rPr>
              <a:t>KHÁT VỌNG CỦA </a:t>
            </a:r>
            <a:r>
              <a:rPr lang="en-US" sz="2000" dirty="0" smtClean="0">
                <a:solidFill>
                  <a:srgbClr val="E97135"/>
                </a:solidFill>
                <a:latin typeface="Arial"/>
                <a:cs typeface="Arial"/>
                <a:sym typeface="Montserrat"/>
              </a:rPr>
              <a:t>KHU</a:t>
            </a:r>
            <a:r>
              <a:rPr lang="vi-VN" sz="2000" dirty="0" smtClean="0">
                <a:solidFill>
                  <a:srgbClr val="E97135"/>
                </a:solidFill>
                <a:latin typeface="Arial"/>
                <a:cs typeface="Arial"/>
                <a:sym typeface="Montserrat"/>
              </a:rPr>
              <a:t> </a:t>
            </a:r>
            <a:r>
              <a:rPr lang="vi-VN" sz="2000" dirty="0">
                <a:solidFill>
                  <a:srgbClr val="E97135"/>
                </a:solidFill>
                <a:latin typeface="Arial"/>
                <a:cs typeface="Arial"/>
                <a:sym typeface="Montserrat"/>
              </a:rPr>
              <a:t>HỌC CHÁNH </a:t>
            </a:r>
            <a:endParaRPr lang="vi-VN" sz="2000" dirty="0">
              <a:solidFill>
                <a:srgbClr val="E97135"/>
              </a:solidFill>
              <a:latin typeface="Arial"/>
              <a:ea typeface="Arial"/>
              <a:cs typeface="Arial"/>
              <a:sym typeface="Montserrat"/>
            </a:endParaRPr>
          </a:p>
        </p:txBody>
      </p:sp>
      <p:sp>
        <p:nvSpPr>
          <p:cNvPr id="219" name="Google Shape;219;p25"/>
          <p:cNvSpPr txBox="1">
            <a:spLocks noGrp="1"/>
          </p:cNvSpPr>
          <p:nvPr>
            <p:ph type="body" idx="4294967295"/>
          </p:nvPr>
        </p:nvSpPr>
        <p:spPr>
          <a:xfrm>
            <a:off x="3194400" y="-16125"/>
            <a:ext cx="6098100" cy="48900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Clr>
                <a:srgbClr val="E97135"/>
              </a:buClr>
              <a:buSzPts val="3000"/>
              <a:buFont typeface="Avenir"/>
              <a:buChar char="★"/>
            </a:pPr>
            <a:r>
              <a:rPr lang="vi-VN" sz="2600" b="1" dirty="0">
                <a:solidFill>
                  <a:srgbClr val="FFFFFF"/>
                </a:solidFill>
                <a:latin typeface="Arial"/>
                <a:cs typeface="Arial"/>
                <a:sym typeface="Avenir"/>
              </a:rPr>
              <a:t>Cải thiện kết quả học tập</a:t>
            </a:r>
            <a:endParaRPr lang="vi-VN" sz="2600" b="1" dirty="0">
              <a:solidFill>
                <a:srgbClr val="FFFFFF"/>
              </a:solidFill>
              <a:latin typeface="Arial"/>
              <a:ea typeface="Arial"/>
              <a:cs typeface="Arial"/>
              <a:sym typeface="Avenir"/>
            </a:endParaRPr>
          </a:p>
          <a:p>
            <a:pPr marL="457200" lvl="0" indent="-419100" algn="l" rtl="0">
              <a:lnSpc>
                <a:spcPct val="100000"/>
              </a:lnSpc>
              <a:spcBef>
                <a:spcPts val="2000"/>
              </a:spcBef>
              <a:spcAft>
                <a:spcPts val="0"/>
              </a:spcAft>
              <a:buClr>
                <a:srgbClr val="E97135"/>
              </a:buClr>
              <a:buSzPts val="3000"/>
              <a:buFont typeface="Avenir"/>
              <a:buChar char="★"/>
            </a:pPr>
            <a:r>
              <a:rPr lang="vi-VN" sz="2600" b="1" dirty="0">
                <a:solidFill>
                  <a:srgbClr val="FFFFFF"/>
                </a:solidFill>
                <a:latin typeface="Arial"/>
                <a:cs typeface="Arial"/>
                <a:sym typeface="Avenir"/>
              </a:rPr>
              <a:t>Nâng cao chất lượng của nhà trường</a:t>
            </a:r>
            <a:endParaRPr lang="vi-VN" sz="2600" b="1" dirty="0">
              <a:solidFill>
                <a:srgbClr val="FFFFFF"/>
              </a:solidFill>
              <a:latin typeface="Arial"/>
              <a:ea typeface="Arial"/>
              <a:cs typeface="Arial"/>
              <a:sym typeface="Avenir"/>
            </a:endParaRPr>
          </a:p>
          <a:p>
            <a:pPr marL="457200" lvl="0" indent="-419100" algn="l" rtl="0">
              <a:lnSpc>
                <a:spcPct val="100000"/>
              </a:lnSpc>
              <a:spcBef>
                <a:spcPts val="2000"/>
              </a:spcBef>
              <a:spcAft>
                <a:spcPts val="0"/>
              </a:spcAft>
              <a:buClr>
                <a:srgbClr val="E97135"/>
              </a:buClr>
              <a:buSzPts val="3000"/>
              <a:buFont typeface="Avenir"/>
              <a:buChar char="★"/>
            </a:pPr>
            <a:r>
              <a:rPr lang="vi-VN" sz="2600" b="1" dirty="0">
                <a:solidFill>
                  <a:srgbClr val="FFFFFF"/>
                </a:solidFill>
                <a:latin typeface="Arial"/>
                <a:cs typeface="Arial"/>
                <a:sym typeface="Avenir"/>
              </a:rPr>
              <a:t>Đảm bảo chất lượng/năng lực lãnh đạo của BPS, đội ngũ giáo viên, nhân viên có tư duy hành động thực tế</a:t>
            </a:r>
            <a:endParaRPr lang="vi-VN" sz="2600" b="1" dirty="0">
              <a:solidFill>
                <a:srgbClr val="FFFFFF"/>
              </a:solidFill>
              <a:latin typeface="Arial"/>
              <a:ea typeface="Arial"/>
              <a:cs typeface="Arial"/>
              <a:sym typeface="Avenir"/>
            </a:endParaRPr>
          </a:p>
          <a:p>
            <a:pPr marL="457200" lvl="0" indent="-419100" algn="l" rtl="0">
              <a:lnSpc>
                <a:spcPct val="100000"/>
              </a:lnSpc>
              <a:spcBef>
                <a:spcPts val="2000"/>
              </a:spcBef>
              <a:spcAft>
                <a:spcPts val="0"/>
              </a:spcAft>
              <a:buClr>
                <a:srgbClr val="E97135"/>
              </a:buClr>
              <a:buSzPts val="3000"/>
              <a:buFont typeface="Avenir"/>
              <a:buChar char="★"/>
            </a:pPr>
            <a:r>
              <a:rPr lang="vi-VN" sz="2600" b="1" dirty="0">
                <a:solidFill>
                  <a:srgbClr val="FFFFFF"/>
                </a:solidFill>
                <a:latin typeface="Arial"/>
                <a:cs typeface="Arial"/>
                <a:sym typeface="Avenir"/>
              </a:rPr>
              <a:t>Phân bổ nguồn lực hiệu quả</a:t>
            </a:r>
            <a:endParaRPr lang="vi-VN" sz="2600" b="1" dirty="0">
              <a:solidFill>
                <a:srgbClr val="FFFFFF"/>
              </a:solidFill>
              <a:latin typeface="Arial"/>
              <a:ea typeface="Arial"/>
              <a:cs typeface="Arial"/>
              <a:sym typeface="Avenir"/>
            </a:endParaRPr>
          </a:p>
          <a:p>
            <a:pPr marL="457200" lvl="0" indent="-419100" algn="l" rtl="0">
              <a:lnSpc>
                <a:spcPct val="100000"/>
              </a:lnSpc>
              <a:spcBef>
                <a:spcPts val="2000"/>
              </a:spcBef>
              <a:spcAft>
                <a:spcPts val="0"/>
              </a:spcAft>
              <a:buClr>
                <a:srgbClr val="E97135"/>
              </a:buClr>
              <a:buSzPts val="3000"/>
              <a:buFont typeface="Avenir"/>
              <a:buChar char="★"/>
            </a:pPr>
            <a:r>
              <a:rPr lang="vi-VN" sz="2600" b="1" dirty="0">
                <a:solidFill>
                  <a:srgbClr val="FFFFFF"/>
                </a:solidFill>
                <a:latin typeface="Arial"/>
                <a:cs typeface="Arial"/>
                <a:sym typeface="Avenir"/>
              </a:rPr>
              <a:t>Tăng cường đầu tư cộng đồng </a:t>
            </a:r>
            <a:endParaRPr lang="vi-VN" sz="2600" dirty="0">
              <a:solidFill>
                <a:schemeClr val="lt1"/>
              </a:solidFill>
              <a:latin typeface="Arial"/>
              <a:ea typeface="Arial"/>
              <a:cs typeface="Arial"/>
              <a:sym typeface="Avenir"/>
            </a:endParaRPr>
          </a:p>
          <a:p>
            <a:pPr marL="0" lvl="0" indent="0" algn="l" rtl="0">
              <a:lnSpc>
                <a:spcPct val="115000"/>
              </a:lnSpc>
              <a:spcBef>
                <a:spcPts val="2000"/>
              </a:spcBef>
              <a:spcAft>
                <a:spcPts val="0"/>
              </a:spcAft>
              <a:buSzPts val="1800"/>
              <a:buNone/>
            </a:pPr>
            <a:endParaRPr lang="vi-VN" sz="2600" dirty="0">
              <a:solidFill>
                <a:srgbClr val="FFFFFF"/>
              </a:solidFill>
              <a:latin typeface="Arial"/>
              <a:ea typeface="Arial"/>
              <a:cs typeface="Arial"/>
              <a:sym typeface="Avenir"/>
            </a:endParaRPr>
          </a:p>
          <a:p>
            <a:pPr marL="0" lvl="0" indent="0" algn="l" rtl="0">
              <a:lnSpc>
                <a:spcPct val="115000"/>
              </a:lnSpc>
              <a:spcBef>
                <a:spcPts val="600"/>
              </a:spcBef>
              <a:spcAft>
                <a:spcPts val="0"/>
              </a:spcAft>
              <a:buSzPts val="1800"/>
              <a:buNone/>
            </a:pPr>
            <a:endParaRPr lang="vi-VN" sz="2600" b="1" dirty="0">
              <a:solidFill>
                <a:srgbClr val="294667"/>
              </a:solidFill>
              <a:highlight>
                <a:srgbClr val="FFFFFF"/>
              </a:highlight>
              <a:latin typeface="Arial"/>
              <a:ea typeface="Arial"/>
              <a:cs typeface="Arial"/>
              <a:sym typeface="Avenir"/>
            </a:endParaRPr>
          </a:p>
        </p:txBody>
      </p:sp>
      <p:sp>
        <p:nvSpPr>
          <p:cNvPr id="220" name="Google Shape;220;p25"/>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
              <a:t>6</a:t>
            </a:fld>
            <a:endParaRPr lang="vi-VN"/>
          </a:p>
        </p:txBody>
      </p:sp>
      <p:sp>
        <p:nvSpPr>
          <p:cNvPr id="221" name="Google Shape;221;p25"/>
          <p:cNvSpPr txBox="1">
            <a:spLocks noGrp="1"/>
          </p:cNvSpPr>
          <p:nvPr>
            <p:ph type="title" idx="2"/>
          </p:nvPr>
        </p:nvSpPr>
        <p:spPr>
          <a:xfrm>
            <a:off x="476250" y="72775"/>
            <a:ext cx="5379700" cy="46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vi-VN" b="0" dirty="0" smtClean="0">
                <a:solidFill>
                  <a:srgbClr val="0066CC"/>
                </a:solidFill>
                <a:latin typeface="Arial"/>
                <a:cs typeface="Arial"/>
                <a:sym typeface="Montserrat"/>
              </a:rPr>
              <a:t>Trường </a:t>
            </a:r>
            <a:r>
              <a:rPr lang="vi-VN" b="0" dirty="0">
                <a:solidFill>
                  <a:srgbClr val="0066CC"/>
                </a:solidFill>
                <a:latin typeface="Arial"/>
                <a:cs typeface="Arial"/>
                <a:sym typeface="Montserrat"/>
              </a:rPr>
              <a:t>Công lập Boston</a:t>
            </a:r>
            <a:endParaRPr lang="vi-VN" b="0" dirty="0">
              <a:solidFill>
                <a:srgbClr val="0066CC"/>
              </a:solidFill>
              <a:latin typeface="Arial"/>
              <a:ea typeface="Arial"/>
              <a:cs typeface="Arial"/>
              <a:sym typeface="Montserrat"/>
            </a:endParaRPr>
          </a:p>
        </p:txBody>
      </p:sp>
      <p:pic>
        <p:nvPicPr>
          <p:cNvPr id="222" name="Google Shape;222;p25"/>
          <p:cNvPicPr preferRelativeResize="0"/>
          <p:nvPr/>
        </p:nvPicPr>
        <p:blipFill>
          <a:blip r:embed="rId3">
            <a:alphaModFix/>
          </a:blip>
          <a:stretch>
            <a:fillRect/>
          </a:stretch>
        </p:blipFill>
        <p:spPr>
          <a:xfrm>
            <a:off x="0" y="1878025"/>
            <a:ext cx="3033274" cy="1660699"/>
          </a:xfrm>
          <a:prstGeom prst="rect">
            <a:avLst/>
          </a:prstGeom>
          <a:noFill/>
          <a:ln w="9525" cap="flat" cmpd="sng">
            <a:solidFill>
              <a:srgbClr val="286EB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4667"/>
        </a:solidFill>
        <a:effectLst/>
      </p:bgPr>
    </p:bg>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415755" y="2049450"/>
            <a:ext cx="2147400" cy="67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vi-VN" sz="2700">
                <a:latin typeface="Arial"/>
                <a:cs typeface="Arial"/>
                <a:sym typeface="Montserrat"/>
              </a:rPr>
              <a:t>CÁC LĨNH VỰC ƯU TIÊN</a:t>
            </a:r>
            <a:endParaRPr lang="vi-VN" sz="2700">
              <a:latin typeface="Arial"/>
              <a:ea typeface="Arial"/>
              <a:cs typeface="Arial"/>
              <a:sym typeface="Montserrat"/>
            </a:endParaRPr>
          </a:p>
        </p:txBody>
      </p:sp>
      <p:sp>
        <p:nvSpPr>
          <p:cNvPr id="228" name="Google Shape;228;p26"/>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
              <a:t>7</a:t>
            </a:fld>
            <a:endParaRPr lang="vi-VN"/>
          </a:p>
        </p:txBody>
      </p:sp>
      <p:sp>
        <p:nvSpPr>
          <p:cNvPr id="229" name="Google Shape;229;p26"/>
          <p:cNvSpPr txBox="1">
            <a:spLocks noGrp="1"/>
          </p:cNvSpPr>
          <p:nvPr>
            <p:ph type="title" idx="2"/>
          </p:nvPr>
        </p:nvSpPr>
        <p:spPr>
          <a:xfrm>
            <a:off x="485775" y="36450"/>
            <a:ext cx="2541609" cy="46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vi-VN" b="0" dirty="0" smtClean="0">
                <a:solidFill>
                  <a:srgbClr val="0066CC"/>
                </a:solidFill>
                <a:latin typeface="Arial"/>
                <a:cs typeface="Arial"/>
                <a:sym typeface="Montserrat"/>
              </a:rPr>
              <a:t>Trường </a:t>
            </a:r>
            <a:r>
              <a:rPr lang="vi-VN" b="0" dirty="0">
                <a:solidFill>
                  <a:srgbClr val="0066CC"/>
                </a:solidFill>
                <a:latin typeface="Arial"/>
                <a:cs typeface="Arial"/>
                <a:sym typeface="Montserrat"/>
              </a:rPr>
              <a:t>Công lập Boston</a:t>
            </a:r>
            <a:endParaRPr lang="vi-VN" b="0" dirty="0">
              <a:solidFill>
                <a:srgbClr val="0066CC"/>
              </a:solidFill>
              <a:latin typeface="Arial"/>
              <a:ea typeface="Arial"/>
              <a:cs typeface="Arial"/>
              <a:sym typeface="Montserrat"/>
            </a:endParaRPr>
          </a:p>
        </p:txBody>
      </p:sp>
      <p:grpSp>
        <p:nvGrpSpPr>
          <p:cNvPr id="230" name="Google Shape;230;p26"/>
          <p:cNvGrpSpPr/>
          <p:nvPr/>
        </p:nvGrpSpPr>
        <p:grpSpPr>
          <a:xfrm>
            <a:off x="3147528" y="2284221"/>
            <a:ext cx="2055784" cy="1142304"/>
            <a:chOff x="114103" y="1937296"/>
            <a:chExt cx="2055784" cy="1142304"/>
          </a:xfrm>
        </p:grpSpPr>
        <p:sp>
          <p:nvSpPr>
            <p:cNvPr id="231" name="Google Shape;231;p26"/>
            <p:cNvSpPr/>
            <p:nvPr/>
          </p:nvSpPr>
          <p:spPr>
            <a:xfrm rot="-6373590">
              <a:off x="533443" y="1517956"/>
              <a:ext cx="1142304" cy="1980984"/>
            </a:xfrm>
            <a:prstGeom prst="triangle">
              <a:avLst>
                <a:gd name="adj" fmla="val 49219"/>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txBox="1"/>
            <p:nvPr/>
          </p:nvSpPr>
          <p:spPr>
            <a:xfrm rot="21599251">
              <a:off x="792587" y="2104083"/>
              <a:ext cx="13773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1100" b="1" dirty="0">
                  <a:solidFill>
                    <a:srgbClr val="FFFFFF"/>
                  </a:solidFill>
                  <a:latin typeface="Arial"/>
                  <a:cs typeface="Arial"/>
                  <a:sym typeface="Open Sans"/>
                </a:rPr>
                <a:t>Nâng cao hỗ trợ/trách nhiệm giải trình</a:t>
              </a:r>
              <a:r>
                <a:rPr lang="vi-VN" dirty="0" smtClean="0">
                  <a:latin typeface="Arial"/>
                  <a:cs typeface="Arial"/>
                </a:rPr>
                <a:t> </a:t>
              </a:r>
              <a:endParaRPr lang="vi-VN" sz="1100" b="1" dirty="0">
                <a:solidFill>
                  <a:srgbClr val="0066CC"/>
                </a:solidFill>
              </a:endParaRPr>
            </a:p>
          </p:txBody>
        </p:sp>
      </p:grpSp>
      <p:grpSp>
        <p:nvGrpSpPr>
          <p:cNvPr id="233" name="Google Shape;233;p26"/>
          <p:cNvGrpSpPr/>
          <p:nvPr/>
        </p:nvGrpSpPr>
        <p:grpSpPr>
          <a:xfrm>
            <a:off x="6466164" y="2031720"/>
            <a:ext cx="2220600" cy="1647300"/>
            <a:chOff x="429764" y="1838845"/>
            <a:chExt cx="2220600" cy="1647300"/>
          </a:xfrm>
        </p:grpSpPr>
        <p:sp>
          <p:nvSpPr>
            <p:cNvPr id="234" name="Google Shape;234;p26"/>
            <p:cNvSpPr/>
            <p:nvPr/>
          </p:nvSpPr>
          <p:spPr>
            <a:xfrm rot="6368135">
              <a:off x="969019" y="1671928"/>
              <a:ext cx="1142091" cy="1981134"/>
            </a:xfrm>
            <a:prstGeom prst="triangle">
              <a:avLst>
                <a:gd name="adj" fmla="val 49219"/>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txBox="1"/>
            <p:nvPr/>
          </p:nvSpPr>
          <p:spPr>
            <a:xfrm>
              <a:off x="498212" y="2251150"/>
              <a:ext cx="12564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1100" b="1" dirty="0">
                  <a:solidFill>
                    <a:srgbClr val="FFFFFF"/>
                  </a:solidFill>
                  <a:latin typeface="Arial"/>
                  <a:cs typeface="Arial"/>
                  <a:sym typeface="Open Sans"/>
                </a:rPr>
                <a:t>Nhân lực đa dạng, chất lượng cao</a:t>
              </a:r>
              <a:r>
                <a:rPr lang="vi-VN" dirty="0" smtClean="0">
                  <a:latin typeface="Arial"/>
                  <a:cs typeface="Arial"/>
                </a:rPr>
                <a:t> </a:t>
              </a:r>
              <a:endParaRPr lang="vi-VN" sz="1100" b="1" dirty="0">
                <a:solidFill>
                  <a:srgbClr val="0066CC"/>
                </a:solidFill>
              </a:endParaRPr>
            </a:p>
          </p:txBody>
        </p:sp>
      </p:grpSp>
      <p:grpSp>
        <p:nvGrpSpPr>
          <p:cNvPr id="236" name="Google Shape;236;p26"/>
          <p:cNvGrpSpPr/>
          <p:nvPr/>
        </p:nvGrpSpPr>
        <p:grpSpPr>
          <a:xfrm>
            <a:off x="5019525" y="1342625"/>
            <a:ext cx="1676400" cy="1752600"/>
            <a:chOff x="1133250" y="1339175"/>
            <a:chExt cx="1676400" cy="1752600"/>
          </a:xfrm>
        </p:grpSpPr>
        <p:sp>
          <p:nvSpPr>
            <p:cNvPr id="237" name="Google Shape;237;p26"/>
            <p:cNvSpPr/>
            <p:nvPr/>
          </p:nvSpPr>
          <p:spPr>
            <a:xfrm>
              <a:off x="1133250" y="1339175"/>
              <a:ext cx="1676400" cy="1752600"/>
            </a:xfrm>
            <a:prstGeom prst="pentagon">
              <a:avLst>
                <a:gd name="hf" fmla="val 105146"/>
                <a:gd name="vf" fmla="val 110557"/>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txBox="1"/>
            <p:nvPr/>
          </p:nvSpPr>
          <p:spPr>
            <a:xfrm>
              <a:off x="1228229" y="1900950"/>
              <a:ext cx="14652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sz="1800" b="1" dirty="0">
                  <a:solidFill>
                    <a:srgbClr val="FFFFFF"/>
                  </a:solidFill>
                  <a:latin typeface="Arial"/>
                  <a:cs typeface="Arial"/>
                  <a:sym typeface="Open Sans"/>
                </a:rPr>
                <a:t>Tiếp cận công bằng</a:t>
              </a:r>
              <a:endParaRPr lang="vi-VN" sz="1800" b="1" dirty="0">
                <a:solidFill>
                  <a:srgbClr val="FFFFFF"/>
                </a:solidFill>
              </a:endParaRPr>
            </a:p>
          </p:txBody>
        </p:sp>
      </p:grpSp>
      <p:grpSp>
        <p:nvGrpSpPr>
          <p:cNvPr id="239" name="Google Shape;239;p26"/>
          <p:cNvGrpSpPr/>
          <p:nvPr/>
        </p:nvGrpSpPr>
        <p:grpSpPr>
          <a:xfrm>
            <a:off x="5286273" y="3181305"/>
            <a:ext cx="1142908" cy="1928746"/>
            <a:chOff x="1456002" y="1932708"/>
            <a:chExt cx="1142908" cy="1981046"/>
          </a:xfrm>
        </p:grpSpPr>
        <p:sp>
          <p:nvSpPr>
            <p:cNvPr id="240" name="Google Shape;240;p26"/>
            <p:cNvSpPr/>
            <p:nvPr/>
          </p:nvSpPr>
          <p:spPr>
            <a:xfrm rot="-10799097">
              <a:off x="1456256" y="1932854"/>
              <a:ext cx="1142400" cy="1980900"/>
            </a:xfrm>
            <a:prstGeom prst="triangle">
              <a:avLst>
                <a:gd name="adj" fmla="val 49219"/>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txBox="1"/>
            <p:nvPr/>
          </p:nvSpPr>
          <p:spPr>
            <a:xfrm>
              <a:off x="1456002" y="1932708"/>
              <a:ext cx="1142908" cy="79249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1100" b="1" dirty="0">
                  <a:solidFill>
                    <a:srgbClr val="FFFFFF"/>
                  </a:solidFill>
                  <a:latin typeface="Arial"/>
                  <a:cs typeface="Arial"/>
                  <a:sym typeface="Open Sans"/>
                </a:rPr>
                <a:t>Nâng cao mức độ tự chủ</a:t>
              </a:r>
              <a:r>
                <a:rPr lang="vi-VN" dirty="0" smtClean="0">
                  <a:latin typeface="Arial"/>
                  <a:cs typeface="Arial"/>
                </a:rPr>
                <a:t> </a:t>
              </a:r>
              <a:endParaRPr lang="vi-VN" sz="1100" b="1" dirty="0">
                <a:solidFill>
                  <a:srgbClr val="0066CC"/>
                </a:solidFill>
              </a:endParaRPr>
            </a:p>
          </p:txBody>
        </p:sp>
      </p:grpSp>
      <p:grpSp>
        <p:nvGrpSpPr>
          <p:cNvPr id="242" name="Google Shape;242;p26"/>
          <p:cNvGrpSpPr/>
          <p:nvPr/>
        </p:nvGrpSpPr>
        <p:grpSpPr>
          <a:xfrm>
            <a:off x="6110130" y="-156208"/>
            <a:ext cx="1383157" cy="1980853"/>
            <a:chOff x="1098105" y="810892"/>
            <a:chExt cx="1383157" cy="1980853"/>
          </a:xfrm>
        </p:grpSpPr>
        <p:sp>
          <p:nvSpPr>
            <p:cNvPr id="243" name="Google Shape;243;p26"/>
            <p:cNvSpPr/>
            <p:nvPr/>
          </p:nvSpPr>
          <p:spPr>
            <a:xfrm rot="2274320">
              <a:off x="1339095" y="810892"/>
              <a:ext cx="1142167" cy="1980853"/>
            </a:xfrm>
            <a:prstGeom prst="triangle">
              <a:avLst>
                <a:gd name="adj" fmla="val 49219"/>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txBox="1"/>
            <p:nvPr/>
          </p:nvSpPr>
          <p:spPr>
            <a:xfrm rot="1153">
              <a:off x="1098105" y="1834096"/>
              <a:ext cx="1171588" cy="6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1100" b="1" dirty="0">
                  <a:solidFill>
                    <a:srgbClr val="FFFFFF"/>
                  </a:solidFill>
                  <a:latin typeface="Arial"/>
                  <a:cs typeface="Arial"/>
                  <a:sym typeface="Open Sans"/>
                </a:rPr>
                <a:t>Chương trình học tập</a:t>
              </a:r>
              <a:endParaRPr lang="vi-VN" sz="1100" b="1" dirty="0">
                <a:solidFill>
                  <a:srgbClr val="FFFFFF"/>
                </a:solidFill>
                <a:latin typeface="Arial"/>
                <a:ea typeface="Arial"/>
                <a:cs typeface="Arial"/>
                <a:sym typeface="Open Sans"/>
              </a:endParaRPr>
            </a:p>
            <a:p>
              <a:pPr marL="0" lvl="0" indent="0" algn="ctr" rtl="0">
                <a:spcBef>
                  <a:spcPts val="0"/>
                </a:spcBef>
                <a:spcAft>
                  <a:spcPts val="0"/>
                </a:spcAft>
                <a:buNone/>
              </a:pPr>
              <a:r>
                <a:rPr lang="vi-VN" sz="1100" b="1" dirty="0">
                  <a:solidFill>
                    <a:srgbClr val="FFFFFF"/>
                  </a:solidFill>
                  <a:latin typeface="Arial"/>
                  <a:cs typeface="Arial"/>
                  <a:sym typeface="Open Sans"/>
                </a:rPr>
                <a:t>toàn diện</a:t>
              </a:r>
              <a:endParaRPr lang="vi-VN" sz="1100" b="1" dirty="0">
                <a:solidFill>
                  <a:srgbClr val="FFFFFF"/>
                </a:solidFill>
                <a:latin typeface="Arial"/>
                <a:ea typeface="Arial"/>
                <a:cs typeface="Arial"/>
                <a:sym typeface="Open Sans"/>
              </a:endParaRPr>
            </a:p>
          </p:txBody>
        </p:sp>
      </p:grpSp>
      <p:grpSp>
        <p:nvGrpSpPr>
          <p:cNvPr id="245" name="Google Shape;245;p26"/>
          <p:cNvGrpSpPr/>
          <p:nvPr/>
        </p:nvGrpSpPr>
        <p:grpSpPr>
          <a:xfrm>
            <a:off x="3696669" y="-303987"/>
            <a:ext cx="2139300" cy="2276400"/>
            <a:chOff x="679157" y="410938"/>
            <a:chExt cx="2139300" cy="2276400"/>
          </a:xfrm>
        </p:grpSpPr>
        <p:sp>
          <p:nvSpPr>
            <p:cNvPr id="246" name="Google Shape;246;p26"/>
            <p:cNvSpPr/>
            <p:nvPr/>
          </p:nvSpPr>
          <p:spPr>
            <a:xfrm rot="-2306496">
              <a:off x="1176762" y="549753"/>
              <a:ext cx="1144090" cy="1998771"/>
            </a:xfrm>
            <a:prstGeom prst="triangle">
              <a:avLst>
                <a:gd name="adj" fmla="val 49219"/>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txBox="1"/>
            <p:nvPr/>
          </p:nvSpPr>
          <p:spPr>
            <a:xfrm rot="258219">
              <a:off x="1575996" y="1585313"/>
              <a:ext cx="1123367" cy="6113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1100" b="1" dirty="0">
                  <a:solidFill>
                    <a:srgbClr val="FFFFFF"/>
                  </a:solidFill>
                  <a:latin typeface="Arial"/>
                  <a:cs typeface="Arial"/>
                  <a:sym typeface="Open Sans"/>
                </a:rPr>
                <a:t>Tiêu chuẩn cao cho tất cả</a:t>
              </a:r>
              <a:r>
                <a:rPr lang="vi-VN" dirty="0" smtClean="0">
                  <a:latin typeface="Arial"/>
                  <a:cs typeface="Arial"/>
                </a:rPr>
                <a:t> </a:t>
              </a:r>
              <a:endParaRPr lang="vi-VN" sz="1100" b="1" dirty="0">
                <a:solidFill>
                  <a:srgbClr val="0066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3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400"/>
                                        <p:tgtEl>
                                          <p:spTgt spid="2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 calcmode="lin" valueType="num">
                                      <p:cBhvr additive="base">
                                        <p:cTn id="17" dur="1300"/>
                                        <p:tgtEl>
                                          <p:spTgt spid="24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 calcmode="lin" valueType="num">
                                      <p:cBhvr additive="base">
                                        <p:cTn id="22" dur="1300"/>
                                        <p:tgtEl>
                                          <p:spTgt spid="24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anim calcmode="lin" valueType="num">
                                      <p:cBhvr additive="base">
                                        <p:cTn id="27" dur="1300"/>
                                        <p:tgtEl>
                                          <p:spTgt spid="233"/>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9"/>
                                        </p:tgtEl>
                                        <p:attrNameLst>
                                          <p:attrName>style.visibility</p:attrName>
                                        </p:attrNameLst>
                                      </p:cBhvr>
                                      <p:to>
                                        <p:strVal val="visible"/>
                                      </p:to>
                                    </p:set>
                                    <p:anim calcmode="lin" valueType="num">
                                      <p:cBhvr additive="base">
                                        <p:cTn id="32" dur="1300"/>
                                        <p:tgtEl>
                                          <p:spTgt spid="2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0"/>
                                        </p:tgtEl>
                                        <p:attrNameLst>
                                          <p:attrName>style.visibility</p:attrName>
                                        </p:attrNameLst>
                                      </p:cBhvr>
                                      <p:to>
                                        <p:strVal val="visible"/>
                                      </p:to>
                                    </p:set>
                                    <p:anim calcmode="lin" valueType="num">
                                      <p:cBhvr additive="base">
                                        <p:cTn id="37" dur="1000"/>
                                        <p:tgtEl>
                                          <p:spTgt spid="2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4667"/>
        </a:solidFill>
        <a:effectLst/>
      </p:bgPr>
    </p:bg>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0" y="2318250"/>
            <a:ext cx="3009900" cy="67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vi-VN" sz="2200" dirty="0">
                <a:solidFill>
                  <a:srgbClr val="E97135"/>
                </a:solidFill>
                <a:latin typeface="Arial"/>
                <a:cs typeface="Arial"/>
                <a:sym typeface="Montserrat"/>
              </a:rPr>
              <a:t>CÁC </a:t>
            </a:r>
            <a:r>
              <a:rPr lang="vi-VN" sz="2200" dirty="0" smtClean="0">
                <a:solidFill>
                  <a:srgbClr val="E97135"/>
                </a:solidFill>
                <a:latin typeface="Arial"/>
                <a:cs typeface="Arial"/>
                <a:sym typeface="Montserrat"/>
              </a:rPr>
              <a:t>TRƯỜNG</a:t>
            </a:r>
            <a:r>
              <a:rPr lang="en-US" sz="2200" dirty="0" smtClean="0">
                <a:solidFill>
                  <a:srgbClr val="E97135"/>
                </a:solidFill>
                <a:latin typeface="Arial"/>
                <a:cs typeface="Arial"/>
                <a:sym typeface="Montserrat"/>
              </a:rPr>
              <a:t/>
            </a:r>
            <a:br>
              <a:rPr lang="en-US" sz="2200" dirty="0" smtClean="0">
                <a:solidFill>
                  <a:srgbClr val="E97135"/>
                </a:solidFill>
                <a:latin typeface="Arial"/>
                <a:cs typeface="Arial"/>
                <a:sym typeface="Montserrat"/>
              </a:rPr>
            </a:br>
            <a:r>
              <a:rPr lang="vi-VN" sz="2200" dirty="0" smtClean="0">
                <a:solidFill>
                  <a:srgbClr val="E97135"/>
                </a:solidFill>
                <a:latin typeface="Arial"/>
                <a:cs typeface="Arial"/>
                <a:sym typeface="Montserrat"/>
              </a:rPr>
              <a:t>CHẤT </a:t>
            </a:r>
            <a:r>
              <a:rPr lang="vi-VN" sz="2200" dirty="0">
                <a:solidFill>
                  <a:srgbClr val="E97135"/>
                </a:solidFill>
                <a:latin typeface="Arial"/>
                <a:cs typeface="Arial"/>
                <a:sym typeface="Montserrat"/>
              </a:rPr>
              <a:t>LƯỢNG CAO </a:t>
            </a:r>
            <a:endParaRPr lang="vi-VN" sz="2200" dirty="0">
              <a:solidFill>
                <a:srgbClr val="E97135"/>
              </a:solidFill>
              <a:latin typeface="Arial"/>
              <a:ea typeface="Arial"/>
              <a:cs typeface="Arial"/>
              <a:sym typeface="Montserrat"/>
            </a:endParaRPr>
          </a:p>
        </p:txBody>
      </p:sp>
      <p:sp>
        <p:nvSpPr>
          <p:cNvPr id="253" name="Google Shape;253;p27"/>
          <p:cNvSpPr txBox="1">
            <a:spLocks noGrp="1"/>
          </p:cNvSpPr>
          <p:nvPr>
            <p:ph type="sldNum" idx="12"/>
          </p:nvPr>
        </p:nvSpPr>
        <p:spPr>
          <a:xfrm>
            <a:off x="-6000" y="0"/>
            <a:ext cx="548700" cy="536700"/>
          </a:xfrm>
          <a:prstGeom prst="rect">
            <a:avLst/>
          </a:prstGeom>
          <a:solidFill>
            <a:srgbClr val="FF66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
              <a:t>8</a:t>
            </a:fld>
            <a:endParaRPr lang="vi-VN"/>
          </a:p>
        </p:txBody>
      </p:sp>
      <p:sp>
        <p:nvSpPr>
          <p:cNvPr id="254" name="Google Shape;254;p27"/>
          <p:cNvSpPr txBox="1">
            <a:spLocks noGrp="1"/>
          </p:cNvSpPr>
          <p:nvPr>
            <p:ph type="title" idx="2"/>
          </p:nvPr>
        </p:nvSpPr>
        <p:spPr>
          <a:xfrm>
            <a:off x="542925" y="72775"/>
            <a:ext cx="5313025" cy="46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vi-VN" b="0" dirty="0" smtClean="0">
                <a:solidFill>
                  <a:srgbClr val="0066CC"/>
                </a:solidFill>
                <a:latin typeface="Arial"/>
                <a:cs typeface="Arial"/>
                <a:sym typeface="Montserrat"/>
              </a:rPr>
              <a:t>Trường </a:t>
            </a:r>
            <a:r>
              <a:rPr lang="vi-VN" b="0" dirty="0">
                <a:solidFill>
                  <a:srgbClr val="0066CC"/>
                </a:solidFill>
                <a:latin typeface="Arial"/>
                <a:cs typeface="Arial"/>
                <a:sym typeface="Montserrat"/>
              </a:rPr>
              <a:t>Công lập Boston</a:t>
            </a:r>
            <a:endParaRPr lang="vi-VN" b="0" dirty="0">
              <a:solidFill>
                <a:srgbClr val="0066CC"/>
              </a:solidFill>
              <a:latin typeface="Arial"/>
              <a:ea typeface="Arial"/>
              <a:cs typeface="Arial"/>
              <a:sym typeface="Montserrat"/>
            </a:endParaRPr>
          </a:p>
        </p:txBody>
      </p:sp>
      <p:sp>
        <p:nvSpPr>
          <p:cNvPr id="255" name="Google Shape;255;p27"/>
          <p:cNvSpPr txBox="1">
            <a:spLocks noGrp="1"/>
          </p:cNvSpPr>
          <p:nvPr>
            <p:ph type="title"/>
          </p:nvPr>
        </p:nvSpPr>
        <p:spPr>
          <a:xfrm>
            <a:off x="3252899" y="145600"/>
            <a:ext cx="5729175" cy="43311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E97135"/>
              </a:buClr>
              <a:buSzPts val="1800"/>
              <a:buFont typeface="Avenir"/>
              <a:buChar char="★"/>
            </a:pPr>
            <a:r>
              <a:rPr lang="vi-VN" sz="1800" dirty="0">
                <a:solidFill>
                  <a:srgbClr val="FFFFFF"/>
                </a:solidFill>
                <a:latin typeface="Arial"/>
                <a:cs typeface="Arial"/>
              </a:rPr>
              <a:t>Chương trình tiếng Anh và GDĐB chất lượng</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Không gian vui chơi trong nhà và ngoài trời</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Âm nhạc và nghệ thuật</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Chương trình về Khoa học và Công nghệ</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Tiêu chuẩn học tập khắt khe</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Kết nối học sinh và phụ huynh hiệu quả</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Đội ngũ giáo viên, lãnh đạo và nhân viên hỗ trợ đa dạng (chủng tộc, tôn giáo và ngôn ngữ)</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Chương trình Mass Core ở THPT</a:t>
            </a:r>
            <a:endParaRPr lang="vi-VN" sz="1800" dirty="0">
              <a:solidFill>
                <a:srgbClr val="FFFFFF"/>
              </a:solidFill>
            </a:endParaRPr>
          </a:p>
          <a:p>
            <a:pPr marL="457200" marR="0" lvl="0" indent="-342900" algn="l" rtl="0">
              <a:lnSpc>
                <a:spcPct val="100000"/>
              </a:lnSpc>
              <a:spcBef>
                <a:spcPts val="1000"/>
              </a:spcBef>
              <a:spcAft>
                <a:spcPts val="0"/>
              </a:spcAft>
              <a:buClr>
                <a:srgbClr val="E97135"/>
              </a:buClr>
              <a:buSzPts val="1800"/>
              <a:buFont typeface="Avenir"/>
              <a:buChar char="★"/>
            </a:pPr>
            <a:r>
              <a:rPr lang="vi-VN" sz="1800" dirty="0">
                <a:solidFill>
                  <a:srgbClr val="FFFFFF"/>
                </a:solidFill>
                <a:latin typeface="Arial"/>
                <a:cs typeface="Arial"/>
              </a:rPr>
              <a:t>Mô hình trường học cộng đồng</a:t>
            </a:r>
            <a:endParaRPr lang="vi-VN" sz="1800" dirty="0">
              <a:solidFill>
                <a:srgbClr val="FFFFFF"/>
              </a:solidFill>
            </a:endParaRPr>
          </a:p>
          <a:p>
            <a:pPr marL="457200" marR="0" lvl="0" indent="-342900" algn="l" rtl="0">
              <a:lnSpc>
                <a:spcPct val="100000"/>
              </a:lnSpc>
              <a:spcBef>
                <a:spcPts val="1000"/>
              </a:spcBef>
              <a:spcAft>
                <a:spcPts val="1000"/>
              </a:spcAft>
              <a:buClr>
                <a:srgbClr val="E97135"/>
              </a:buClr>
              <a:buSzPts val="1800"/>
              <a:buFont typeface="Avenir"/>
              <a:buChar char="★"/>
            </a:pPr>
            <a:r>
              <a:rPr lang="vi-VN" sz="1800" dirty="0" smtClean="0">
                <a:solidFill>
                  <a:schemeClr val="bg1"/>
                </a:solidFill>
                <a:latin typeface="Arial"/>
                <a:cs typeface="Arial"/>
              </a:rPr>
              <a:t>Chương trình trước và sau giờ học</a:t>
            </a:r>
            <a:endParaRPr lang="vi-VN" sz="1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ctrTitle" idx="4294967295"/>
          </p:nvPr>
        </p:nvSpPr>
        <p:spPr>
          <a:xfrm>
            <a:off x="732100" y="137125"/>
            <a:ext cx="7345200" cy="56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vi-VN" sz="2000" dirty="0">
                <a:solidFill>
                  <a:srgbClr val="E97135"/>
                </a:solidFill>
                <a:latin typeface="Arial"/>
                <a:cs typeface="Arial"/>
                <a:sym typeface="Montserrat"/>
              </a:rPr>
              <a:t>Lĩnh vực đầu tư hiện tại và tiềm năng</a:t>
            </a:r>
            <a:endParaRPr lang="vi-VN" sz="2000" dirty="0">
              <a:solidFill>
                <a:srgbClr val="E97135"/>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dirty="0">
              <a:solidFill>
                <a:srgbClr val="E97135"/>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dirty="0">
              <a:solidFill>
                <a:srgbClr val="E97135"/>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dirty="0">
              <a:solidFill>
                <a:srgbClr val="E97135"/>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dirty="0">
              <a:solidFill>
                <a:srgbClr val="E97135"/>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dirty="0">
              <a:solidFill>
                <a:srgbClr val="E97135"/>
              </a:solidFill>
              <a:latin typeface="Arial"/>
              <a:ea typeface="Arial"/>
              <a:cs typeface="Arial"/>
              <a:sym typeface="Montserrat"/>
            </a:endParaRPr>
          </a:p>
          <a:p>
            <a:pPr marL="0" marR="0" lvl="0" indent="0" algn="ctr" rtl="0">
              <a:lnSpc>
                <a:spcPct val="100000"/>
              </a:lnSpc>
              <a:spcBef>
                <a:spcPts val="0"/>
              </a:spcBef>
              <a:spcAft>
                <a:spcPts val="0"/>
              </a:spcAft>
              <a:buClr>
                <a:srgbClr val="294667"/>
              </a:buClr>
              <a:buSzPts val="1400"/>
              <a:buFont typeface="Merriweather"/>
              <a:buNone/>
            </a:pPr>
            <a:endParaRPr lang="vi-VN" sz="3600" b="1" i="0" u="none" strike="noStrike" cap="none" dirty="0">
              <a:solidFill>
                <a:srgbClr val="000033"/>
              </a:solidFill>
              <a:latin typeface="Arial"/>
              <a:ea typeface="Arial"/>
              <a:cs typeface="Arial"/>
              <a:sym typeface="Montserrat"/>
            </a:endParaRPr>
          </a:p>
        </p:txBody>
      </p:sp>
      <p:graphicFrame>
        <p:nvGraphicFramePr>
          <p:cNvPr id="261" name="Google Shape;261;p28"/>
          <p:cNvGraphicFramePr/>
          <p:nvPr>
            <p:extLst>
              <p:ext uri="{D42A27DB-BD31-4B8C-83A1-F6EECF244321}">
                <p14:modId xmlns:p14="http://schemas.microsoft.com/office/powerpoint/2010/main" val="2968375648"/>
              </p:ext>
            </p:extLst>
          </p:nvPr>
        </p:nvGraphicFramePr>
        <p:xfrm>
          <a:off x="317900" y="586635"/>
          <a:ext cx="8433525" cy="4345161"/>
        </p:xfrm>
        <a:graphic>
          <a:graphicData uri="http://schemas.openxmlformats.org/drawingml/2006/table">
            <a:tbl>
              <a:tblPr>
                <a:noFill/>
                <a:tableStyleId>{DAC57E51-ABCB-4F2C-AD1B-5C7840A0F715}</a:tableStyleId>
              </a:tblPr>
              <a:tblGrid>
                <a:gridCol w="18721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3123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1076075">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1859925">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gridCol w="11549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4"/>
                    </a:ext>
                  </a:extLst>
                </a:gridCol>
                <a:gridCol w="1158225">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5"/>
                    </a:ext>
                  </a:extLst>
                </a:gridCol>
              </a:tblGrid>
              <a:tr h="588225">
                <a:tc>
                  <a:txBody>
                    <a:bodyPr/>
                    <a:lstStyle/>
                    <a:p>
                      <a:pPr marL="0" lvl="0" indent="0" algn="l" rtl="0">
                        <a:spcBef>
                          <a:spcPts val="0"/>
                        </a:spcBef>
                        <a:spcAft>
                          <a:spcPts val="0"/>
                        </a:spcAft>
                        <a:buNone/>
                      </a:pPr>
                      <a:endParaRPr sz="1200" b="1" dirty="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vi-VN" sz="1050" b="1">
                          <a:solidFill>
                            <a:srgbClr val="286EB7"/>
                          </a:solidFill>
                          <a:latin typeface="Arial"/>
                          <a:cs typeface="Arial"/>
                          <a:sym typeface="Avenir"/>
                        </a:rPr>
                        <a:t>Cải thiện kết quả học tập</a:t>
                      </a:r>
                      <a:endParaRPr lang="vi-VN" sz="1050" b="1">
                        <a:solidFill>
                          <a:srgbClr val="286EB7"/>
                        </a:solidFill>
                        <a:latin typeface="Arial"/>
                        <a:ea typeface="Arial"/>
                        <a:cs typeface="Arial"/>
                        <a:sym typeface="Avenir"/>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vi-VN" sz="1050" b="1">
                          <a:solidFill>
                            <a:srgbClr val="286EB7"/>
                          </a:solidFill>
                          <a:latin typeface="Arial"/>
                          <a:cs typeface="Arial"/>
                          <a:sym typeface="Avenir"/>
                        </a:rPr>
                        <a:t>Nâng cao chất lượng của nhà trường</a:t>
                      </a:r>
                      <a:endParaRPr lang="vi-VN" sz="1050" b="1">
                        <a:solidFill>
                          <a:srgbClr val="286EB7"/>
                        </a:solidFill>
                        <a:latin typeface="Arial"/>
                        <a:ea typeface="Arial"/>
                        <a:cs typeface="Arial"/>
                        <a:sym typeface="Avenir"/>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vi-VN" sz="1050" b="1">
                          <a:solidFill>
                            <a:srgbClr val="286EB7"/>
                          </a:solidFill>
                          <a:latin typeface="Arial"/>
                          <a:cs typeface="Arial"/>
                          <a:sym typeface="Avenir"/>
                        </a:rPr>
                        <a:t>Đảm bảo chất lượng/năng lực lãnh đạo của BPS,</a:t>
                      </a:r>
                      <a:endParaRPr lang="vi-VN" sz="1050" b="1">
                        <a:solidFill>
                          <a:srgbClr val="286EB7"/>
                        </a:solidFill>
                        <a:latin typeface="Arial"/>
                        <a:ea typeface="Arial"/>
                        <a:cs typeface="Arial"/>
                        <a:sym typeface="Avenir"/>
                      </a:endParaRPr>
                    </a:p>
                    <a:p>
                      <a:pPr marL="0" lvl="0" indent="0" algn="ctr" rtl="0">
                        <a:lnSpc>
                          <a:spcPct val="115000"/>
                        </a:lnSpc>
                        <a:spcBef>
                          <a:spcPts val="0"/>
                        </a:spcBef>
                        <a:spcAft>
                          <a:spcPts val="0"/>
                        </a:spcAft>
                        <a:buNone/>
                      </a:pPr>
                      <a:r>
                        <a:rPr lang="vi-VN" sz="1050" b="1">
                          <a:solidFill>
                            <a:srgbClr val="286EB7"/>
                          </a:solidFill>
                          <a:latin typeface="Arial"/>
                          <a:cs typeface="Arial"/>
                          <a:sym typeface="Avenir"/>
                        </a:rPr>
                        <a:t>đội ngũ giáo viên, nhân viên có tư duy hành động thực tế</a:t>
                      </a:r>
                      <a:endParaRPr lang="vi-VN" sz="1050" b="1">
                        <a:solidFill>
                          <a:srgbClr val="286EB7"/>
                        </a:solidFill>
                        <a:latin typeface="Arial"/>
                        <a:ea typeface="Arial"/>
                        <a:cs typeface="Arial"/>
                        <a:sym typeface="Avenir"/>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vi-VN" sz="1050" b="1">
                          <a:solidFill>
                            <a:srgbClr val="286EB7"/>
                          </a:solidFill>
                          <a:latin typeface="Arial"/>
                          <a:cs typeface="Arial"/>
                          <a:sym typeface="Avenir"/>
                        </a:rPr>
                        <a:t>Phân bổ nguồn lực hiệu quả</a:t>
                      </a:r>
                      <a:endParaRPr lang="vi-VN" sz="1050" b="1">
                        <a:solidFill>
                          <a:srgbClr val="286EB7"/>
                        </a:solidFill>
                        <a:latin typeface="Arial"/>
                        <a:ea typeface="Arial"/>
                        <a:cs typeface="Arial"/>
                        <a:sym typeface="Avenir"/>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vi-VN" sz="1050" b="1">
                          <a:solidFill>
                            <a:srgbClr val="286EB7"/>
                          </a:solidFill>
                          <a:latin typeface="Arial"/>
                          <a:cs typeface="Arial"/>
                          <a:sym typeface="Avenir"/>
                        </a:rPr>
                        <a:t>Tăng cường đầu tư cộng đồng</a:t>
                      </a:r>
                      <a:endParaRPr lang="vi-VN" sz="1050" b="1">
                        <a:solidFill>
                          <a:srgbClr val="286EB7"/>
                        </a:solidFill>
                        <a:latin typeface="Arial"/>
                        <a:ea typeface="Arial"/>
                        <a:cs typeface="Arial"/>
                        <a:sym typeface="Avenir"/>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64500">
                <a:tc>
                  <a:txBody>
                    <a:bodyPr/>
                    <a:lstStyle/>
                    <a:p>
                      <a:pPr marL="0" lvl="0" indent="0" algn="l" rtl="0">
                        <a:lnSpc>
                          <a:spcPct val="115000"/>
                        </a:lnSpc>
                        <a:spcBef>
                          <a:spcPts val="0"/>
                        </a:spcBef>
                        <a:spcAft>
                          <a:spcPts val="0"/>
                        </a:spcAft>
                        <a:buNone/>
                      </a:pPr>
                      <a:r>
                        <a:rPr lang="en" sz="1100" b="1">
                          <a:solidFill>
                            <a:srgbClr val="286EB7"/>
                          </a:solidFill>
                        </a:rPr>
                        <a:t>BuildBPS</a:t>
                      </a:r>
                      <a:endParaRPr lang="vi-VN" sz="1100" b="1">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364500">
                <a:tc>
                  <a:txBody>
                    <a:bodyPr/>
                    <a:lstStyle/>
                    <a:p>
                      <a:pPr marL="0" lvl="0" indent="0" algn="l" rtl="0">
                        <a:lnSpc>
                          <a:spcPct val="115000"/>
                        </a:lnSpc>
                        <a:spcBef>
                          <a:spcPts val="0"/>
                        </a:spcBef>
                        <a:spcAft>
                          <a:spcPts val="0"/>
                        </a:spcAft>
                        <a:buNone/>
                      </a:pPr>
                      <a:r>
                        <a:rPr lang="en" sz="1100" b="1">
                          <a:solidFill>
                            <a:srgbClr val="286EB7"/>
                          </a:solidFill>
                        </a:rPr>
                        <a:t>Lựa chọn trường học</a:t>
                      </a:r>
                      <a:endParaRPr lang="vi-VN" sz="1100" b="1">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364500">
                <a:tc>
                  <a:txBody>
                    <a:bodyPr/>
                    <a:lstStyle/>
                    <a:p>
                      <a:pPr marL="0" lvl="0" indent="0" algn="l" rtl="0">
                        <a:lnSpc>
                          <a:spcPct val="115000"/>
                        </a:lnSpc>
                        <a:spcBef>
                          <a:spcPts val="0"/>
                        </a:spcBef>
                        <a:spcAft>
                          <a:spcPts val="0"/>
                        </a:spcAft>
                        <a:buNone/>
                      </a:pPr>
                      <a:r>
                        <a:rPr lang="en" sz="1100" b="1" dirty="0">
                          <a:solidFill>
                            <a:srgbClr val="286EB7"/>
                          </a:solidFill>
                        </a:rPr>
                        <a:t>Tiêu chuẩn học tập khắt khe / MassCore</a:t>
                      </a:r>
                      <a:endParaRPr lang="vi-VN" sz="1100" b="1" dirty="0">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dirty="0">
                          <a:solidFill>
                            <a:srgbClr val="E97135"/>
                          </a:solidFill>
                        </a:rPr>
                        <a:t>✔</a:t>
                      </a:r>
                      <a:endParaRPr lang="vi-VN" sz="1200" dirty="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364500">
                <a:tc>
                  <a:txBody>
                    <a:bodyPr/>
                    <a:lstStyle/>
                    <a:p>
                      <a:pPr marL="0" lvl="0" indent="0" algn="l" rtl="0">
                        <a:lnSpc>
                          <a:spcPct val="115000"/>
                        </a:lnSpc>
                        <a:spcBef>
                          <a:spcPts val="0"/>
                        </a:spcBef>
                        <a:spcAft>
                          <a:spcPts val="0"/>
                        </a:spcAft>
                        <a:buNone/>
                      </a:pPr>
                      <a:r>
                        <a:rPr lang="en" sz="1100" b="1">
                          <a:solidFill>
                            <a:srgbClr val="286EB7"/>
                          </a:solidFill>
                        </a:rPr>
                        <a:t>Các trường trung tâm / chất lượng cao</a:t>
                      </a:r>
                      <a:endParaRPr lang="vi-VN" sz="1100" b="1">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46800">
                <a:tc>
                  <a:txBody>
                    <a:bodyPr/>
                    <a:lstStyle/>
                    <a:p>
                      <a:pPr marL="0" lvl="0" indent="0" algn="l" rtl="0">
                        <a:lnSpc>
                          <a:spcPct val="115000"/>
                        </a:lnSpc>
                        <a:spcBef>
                          <a:spcPts val="0"/>
                        </a:spcBef>
                        <a:spcAft>
                          <a:spcPts val="0"/>
                        </a:spcAft>
                        <a:buNone/>
                      </a:pPr>
                      <a:r>
                        <a:rPr lang="en" sz="1100" b="1">
                          <a:solidFill>
                            <a:srgbClr val="286EB7"/>
                          </a:solidFill>
                        </a:rPr>
                        <a:t>Hòa nhập </a:t>
                      </a:r>
                      <a:endParaRPr lang="vi-VN" sz="1100" b="1">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rgbClr val="E97135"/>
                          </a:solidFill>
                        </a:rPr>
                        <a:t>✔</a:t>
                      </a:r>
                      <a:endParaRPr lang="vi-VN"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2000">
                        <a:solidFill>
                          <a:srgbClr val="E97135"/>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345475">
                <a:tc>
                  <a:txBody>
                    <a:bodyPr/>
                    <a:lstStyle/>
                    <a:p>
                      <a:pPr marL="0" lvl="0" indent="0" algn="l" rtl="0">
                        <a:lnSpc>
                          <a:spcPct val="115000"/>
                        </a:lnSpc>
                        <a:spcBef>
                          <a:spcPts val="0"/>
                        </a:spcBef>
                        <a:spcAft>
                          <a:spcPts val="0"/>
                        </a:spcAft>
                        <a:buNone/>
                      </a:pPr>
                      <a:r>
                        <a:rPr lang="en" sz="1100" b="1">
                          <a:solidFill>
                            <a:srgbClr val="286EB7"/>
                          </a:solidFill>
                        </a:rPr>
                        <a:t>Chương trình Excellence for All</a:t>
                      </a:r>
                      <a:endParaRPr lang="vi-VN" sz="1100" b="1">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r h="364500">
                <a:tc>
                  <a:txBody>
                    <a:bodyPr/>
                    <a:lstStyle/>
                    <a:p>
                      <a:pPr marL="0" lvl="0" indent="0" algn="l" rtl="0">
                        <a:lnSpc>
                          <a:spcPct val="115000"/>
                        </a:lnSpc>
                        <a:spcBef>
                          <a:spcPts val="0"/>
                        </a:spcBef>
                        <a:spcAft>
                          <a:spcPts val="0"/>
                        </a:spcAft>
                        <a:buNone/>
                      </a:pPr>
                      <a:r>
                        <a:rPr lang="en" sz="1100" b="1" dirty="0">
                          <a:solidFill>
                            <a:srgbClr val="286EB7"/>
                          </a:solidFill>
                        </a:rPr>
                        <a:t>CLSP (</a:t>
                      </a:r>
                      <a:r>
                        <a:rPr lang="en" sz="1100" dirty="0">
                          <a:solidFill>
                            <a:srgbClr val="286EB7"/>
                          </a:solidFill>
                          <a:highlight>
                            <a:srgbClr val="FFFFFF"/>
                          </a:highlight>
                        </a:rPr>
                        <a:t>Phương pháp giảng dạy phù hợp về văn hóa và trình độ ngôn ngữ)</a:t>
                      </a:r>
                      <a:endParaRPr lang="vi-VN" sz="1100" b="1" dirty="0">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7"/>
                  </a:ext>
                </a:extLst>
              </a:tr>
              <a:tr h="364500">
                <a:tc>
                  <a:txBody>
                    <a:bodyPr/>
                    <a:lstStyle/>
                    <a:p>
                      <a:pPr marL="0" lvl="0" indent="0" algn="l" rtl="0">
                        <a:lnSpc>
                          <a:spcPct val="115000"/>
                        </a:lnSpc>
                        <a:spcBef>
                          <a:spcPts val="0"/>
                        </a:spcBef>
                        <a:spcAft>
                          <a:spcPts val="0"/>
                        </a:spcAft>
                        <a:buNone/>
                      </a:pPr>
                      <a:r>
                        <a:rPr lang="en" sz="1100" b="1">
                          <a:solidFill>
                            <a:srgbClr val="286EB7"/>
                          </a:solidFill>
                        </a:rPr>
                        <a:t>Đại học, nghề nghiệp và cuộc sống</a:t>
                      </a:r>
                      <a:endParaRPr lang="vi-VN" sz="1100" b="1">
                        <a:solidFill>
                          <a:srgbClr val="286EB7"/>
                        </a:solidFill>
                      </a:endParaRPr>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dirty="0">
                          <a:solidFill>
                            <a:srgbClr val="E97135"/>
                          </a:solidFill>
                        </a:rPr>
                        <a:t>✔</a:t>
                      </a:r>
                      <a:endParaRPr lang="vi-VN" sz="1200" dirty="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rgbClr val="E97135"/>
                          </a:solidFill>
                        </a:rPr>
                        <a:t>✔</a:t>
                      </a:r>
                      <a:endParaRPr lang="vi-VN"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dirty="0">
                          <a:solidFill>
                            <a:srgbClr val="E97135"/>
                          </a:solidFill>
                        </a:rPr>
                        <a:t>✔</a:t>
                      </a:r>
                      <a:endParaRPr lang="vi-VN" sz="1200" dirty="0"/>
                    </a:p>
                  </a:txBody>
                  <a:tcPr marL="28575" marR="28575" marT="19050" marB="19050" anchor="b">
                    <a:lnL w="38100" cap="flat" cmpd="sng">
                      <a:solidFill>
                        <a:srgbClr val="286EB7"/>
                      </a:solidFill>
                      <a:prstDash val="solid"/>
                      <a:round/>
                      <a:headEnd type="none" w="sm" len="sm"/>
                      <a:tailEnd type="none" w="sm" len="sm"/>
                    </a:lnL>
                    <a:lnR w="38100" cap="flat" cmpd="sng">
                      <a:solidFill>
                        <a:srgbClr val="286EB7"/>
                      </a:solidFill>
                      <a:prstDash val="solid"/>
                      <a:round/>
                      <a:headEnd type="none" w="sm" len="sm"/>
                      <a:tailEnd type="none" w="sm" len="sm"/>
                    </a:lnR>
                    <a:lnT w="38100" cap="flat" cmpd="sng">
                      <a:solidFill>
                        <a:srgbClr val="286EB7"/>
                      </a:solidFill>
                      <a:prstDash val="solid"/>
                      <a:round/>
                      <a:headEnd type="none" w="sm" len="sm"/>
                      <a:tailEnd type="none" w="sm" len="sm"/>
                    </a:lnT>
                    <a:lnB w="38100" cap="flat" cmpd="sng">
                      <a:solidFill>
                        <a:srgbClr val="286EB7"/>
                      </a:solidFill>
                      <a:prstDash val="solid"/>
                      <a:round/>
                      <a:headEnd type="none" w="sm" len="sm"/>
                      <a:tailEnd type="none" w="sm" len="sm"/>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8"/>
                  </a:ext>
                </a:extLst>
              </a:tr>
            </a:tbl>
          </a:graphicData>
        </a:graphic>
      </p:graphicFrame>
    </p:spTree>
  </p:cSld>
  <p:clrMapOvr>
    <a:masterClrMapping/>
  </p:clrMapOvr>
</p:sld>
</file>

<file path=ppt/theme/theme1.xml><?xml version="1.0" encoding="utf-8"?>
<a:theme xmlns:a="http://schemas.openxmlformats.org/drawingml/2006/main"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673</Words>
  <Application>Microsoft Office PowerPoint</Application>
  <PresentationFormat>On-screen Show (16:9)</PresentationFormat>
  <Paragraphs>145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vt:lpstr>
      <vt:lpstr>Montserrat</vt:lpstr>
      <vt:lpstr>Roboto</vt:lpstr>
      <vt:lpstr>Merriweather</vt:lpstr>
      <vt:lpstr>Open Sans</vt:lpstr>
      <vt:lpstr>Emilia template</vt:lpstr>
      <vt:lpstr>KẾ HOẠCH CHIẾN LƯỢC CỦA KHU HỌC CHÁNH  2019-2024</vt:lpstr>
      <vt:lpstr>CHƯƠNG TRÌNH </vt:lpstr>
      <vt:lpstr>PowerPoint Presentation</vt:lpstr>
      <vt:lpstr>PowerPoint Presentation</vt:lpstr>
      <vt:lpstr>PowerPoint Presentation</vt:lpstr>
      <vt:lpstr>KHÁT VỌNG CỦA KHU HỌC CHÁNH </vt:lpstr>
      <vt:lpstr>CÁC LĨNH VỰC ƯU TIÊN</vt:lpstr>
      <vt:lpstr>CÁC TRƯỜNG CHẤT LƯỢNG CAO </vt:lpstr>
      <vt:lpstr>Lĩnh vực đầu tư hiện tại và tiềm năng      </vt:lpstr>
      <vt:lpstr>Thảo luận nhóm nhỏ </vt:lpstr>
      <vt:lpstr>www.bostonpublicschools.org communityengagement@bostonpublicschools.org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STRATEGIC PLAN  2019-2024</dc:title>
  <dc:creator>Krystal Cummings</dc:creator>
  <cp:lastModifiedBy>BPS</cp:lastModifiedBy>
  <cp:revision>17</cp:revision>
  <dcterms:modified xsi:type="dcterms:W3CDTF">2019-09-30T14:23:10Z</dcterms:modified>
</cp:coreProperties>
</file>